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711" r:id="rId3"/>
    <p:sldMasterId id="2147483735" r:id="rId4"/>
  </p:sldMasterIdLst>
  <p:notesMasterIdLst>
    <p:notesMasterId r:id="rId12"/>
  </p:notesMasterIdLst>
  <p:sldIdLst>
    <p:sldId id="332" r:id="rId5"/>
    <p:sldId id="309" r:id="rId6"/>
    <p:sldId id="335" r:id="rId7"/>
    <p:sldId id="322" r:id="rId8"/>
    <p:sldId id="325" r:id="rId9"/>
    <p:sldId id="333" r:id="rId10"/>
    <p:sldId id="32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hew McEvoy" initials="MM" lastIdx="18" clrIdx="0"/>
  <p:cmAuthor id="1" name="Victoria Downs" initials="VD" lastIdx="3" clrIdx="1"/>
  <p:cmAuthor id="2" name="Stratton McKee" initials="SM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3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89587" autoAdjust="0"/>
  </p:normalViewPr>
  <p:slideViewPr>
    <p:cSldViewPr>
      <p:cViewPr varScale="1">
        <p:scale>
          <a:sx n="74" d="100"/>
          <a:sy n="74" d="100"/>
        </p:scale>
        <p:origin x="122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8A0C538E-EBC0-4695-A481-1CE463407E14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EF4DF556-A847-4AB5-8B77-A21E95847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2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This is</a:t>
            </a:r>
            <a:r>
              <a:rPr lang="en-US" altLang="en-US" baseline="0" dirty="0" smtClean="0"/>
              <a:t> an app for international students.</a:t>
            </a:r>
            <a:endParaRPr lang="en-US" altLang="en-US" dirty="0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29057" indent="-280406" eaLnBrk="0" hangingPunct="0">
              <a:spcBef>
                <a:spcPct val="30000"/>
              </a:spcBef>
              <a:defRPr sz="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21626" indent="-224325" eaLnBrk="0" hangingPunct="0">
              <a:spcBef>
                <a:spcPct val="30000"/>
              </a:spcBef>
              <a:defRPr sz="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570276" indent="-224325" eaLnBrk="0" hangingPunct="0">
              <a:spcBef>
                <a:spcPct val="30000"/>
              </a:spcBef>
              <a:defRPr sz="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18927" indent="-224325" eaLnBrk="0" hangingPunct="0">
              <a:spcBef>
                <a:spcPct val="30000"/>
              </a:spcBef>
              <a:defRPr sz="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467577" indent="-224325" eaLnBrk="0" fontAlgn="base" hangingPunct="0">
              <a:spcBef>
                <a:spcPct val="3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16227" indent="-224325" eaLnBrk="0" fontAlgn="base" hangingPunct="0">
              <a:spcBef>
                <a:spcPct val="3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364878" indent="-224325" eaLnBrk="0" fontAlgn="base" hangingPunct="0">
              <a:spcBef>
                <a:spcPct val="3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13528" indent="-224325" eaLnBrk="0" fontAlgn="base" hangingPunct="0">
              <a:spcBef>
                <a:spcPct val="3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0B1C756-92C0-4EC8-A547-555992D1897E}" type="slidenum">
              <a:rPr lang="en-US" altLang="en-US" sz="1300">
                <a:solidFill>
                  <a:srgbClr val="676767"/>
                </a:solidFill>
                <a:ea typeface="ヒラギノ角ゴ ProN W3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en-US" sz="1300">
              <a:solidFill>
                <a:srgbClr val="676767"/>
              </a:solidFill>
              <a:ea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85572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international students:</a:t>
            </a:r>
          </a:p>
          <a:p>
            <a:r>
              <a:rPr lang="en-US" dirty="0" smtClean="0"/>
              <a:t>Go the to app store </a:t>
            </a:r>
          </a:p>
          <a:p>
            <a:r>
              <a:rPr lang="en-US" dirty="0" smtClean="0"/>
              <a:t>Type</a:t>
            </a:r>
            <a:r>
              <a:rPr lang="en-US" baseline="0" dirty="0" smtClean="0"/>
              <a:t> in My SSP</a:t>
            </a:r>
          </a:p>
          <a:p>
            <a:r>
              <a:rPr lang="en-US" baseline="0" dirty="0" smtClean="0"/>
              <a:t>And it is the first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DF556-A847-4AB5-8B77-A21E95847B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7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87D9E2-4DC9-354E-86F2-43BE992FEE5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5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1pPr>
            <a:lvl2pPr marL="729017" indent="-280391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2pPr>
            <a:lvl3pPr marL="1121564" indent="-224312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3pPr>
            <a:lvl4pPr marL="1570189" indent="-224312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4pPr>
            <a:lvl5pPr marL="2018816" indent="-224312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5pPr>
            <a:lvl6pPr marL="2467441" indent="-224312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6pPr>
            <a:lvl7pPr marL="2916065" indent="-224312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7pPr>
            <a:lvl8pPr marL="3364692" indent="-224312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8pPr>
            <a:lvl9pPr marL="3813317" indent="-224312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9pPr>
          </a:lstStyle>
          <a:p>
            <a:pPr eaLnBrk="1" hangingPunct="1"/>
            <a:fld id="{46B5F8D3-33AD-4F4A-9F4C-EFC0D0CAA793}" type="slidenum">
              <a:rPr lang="en-US" sz="1300"/>
              <a:pPr eaLnBrk="1" hangingPunct="1"/>
              <a:t>5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33643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For anyone else</a:t>
            </a:r>
            <a:r>
              <a:rPr lang="en-CA" baseline="0" dirty="0" smtClean="0"/>
              <a:t> who is not an international student, Good2talk is available for all post-secondary students to ask questions as well.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DF556-A847-4AB5-8B77-A21E95847B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3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Contact the ISC if</a:t>
            </a:r>
            <a:r>
              <a:rPr lang="en-CA" baseline="0" dirty="0" smtClean="0"/>
              <a:t> you have questions about the app!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DF556-A847-4AB5-8B77-A21E95847B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orneau_Shepell" TargetMode="External"/><Relationship Id="rId2" Type="http://schemas.openxmlformats.org/officeDocument/2006/relationships/hyperlink" Target="http://www.morneaushepell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orneau_Shepell" TargetMode="External"/><Relationship Id="rId2" Type="http://schemas.openxmlformats.org/officeDocument/2006/relationships/hyperlink" Target="http://www.morneaushepell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orneau_Shepell" TargetMode="External"/><Relationship Id="rId2" Type="http://schemas.openxmlformats.org/officeDocument/2006/relationships/hyperlink" Target="http://www.morneaushepell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2197" y="1851950"/>
            <a:ext cx="7996971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8513CA8-D3F3-4CD6-BD1F-585E723EB6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9772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65285" y="1717346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566884" y="2889669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568484" y="4061989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570084" y="5234311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7F251D6-72DD-46F6-AA88-EA0FF7B622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56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(1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3162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80553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15332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162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80553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615332" y="2828531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162" y="3926652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591059" y="3926652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162" y="501970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2580188" y="501970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597943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597943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2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Picture Placeholder 5"/>
          <p:cNvSpPr>
            <a:spLocks noGrp="1"/>
          </p:cNvSpPr>
          <p:nvPr>
            <p:ph type="pic" sz="quarter" idx="31"/>
          </p:nvPr>
        </p:nvSpPr>
        <p:spPr>
          <a:xfrm>
            <a:off x="6627936" y="3927947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32"/>
          </p:nvPr>
        </p:nvSpPr>
        <p:spPr>
          <a:xfrm>
            <a:off x="6627936" y="50159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33"/>
          </p:nvPr>
        </p:nvSpPr>
        <p:spPr>
          <a:xfrm>
            <a:off x="4610547" y="3927947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4610547" y="5021003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0" name="Text Box 2"/>
          <p:cNvSpPr txBox="1">
            <a:spLocks noGrp="1" noChangeArrowheads="1"/>
          </p:cNvSpPr>
          <p:nvPr>
            <p:ph type="sldNum" sz="quarter" idx="3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6701381-945B-48C7-8A8A-AE0153599F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37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(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3162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80553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15332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162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80553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615332" y="259739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162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580553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615332" y="345425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162" y="432630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2580188" y="432630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0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597943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597943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597943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4" name="Picture Placeholder 5"/>
          <p:cNvSpPr>
            <a:spLocks noGrp="1"/>
          </p:cNvSpPr>
          <p:nvPr>
            <p:ph type="pic" sz="quarter" idx="51"/>
          </p:nvPr>
        </p:nvSpPr>
        <p:spPr>
          <a:xfrm>
            <a:off x="565261" y="518992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65" name="Picture Placeholder 5"/>
          <p:cNvSpPr>
            <a:spLocks noGrp="1"/>
          </p:cNvSpPr>
          <p:nvPr>
            <p:ph type="pic" sz="quarter" idx="52"/>
          </p:nvPr>
        </p:nvSpPr>
        <p:spPr>
          <a:xfrm>
            <a:off x="2582286" y="518992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53"/>
          </p:nvPr>
        </p:nvSpPr>
        <p:spPr>
          <a:xfrm>
            <a:off x="6617430" y="4322528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9" name="Picture Placeholder 5"/>
          <p:cNvSpPr>
            <a:spLocks noGrp="1"/>
          </p:cNvSpPr>
          <p:nvPr>
            <p:ph type="pic" sz="quarter" idx="54"/>
          </p:nvPr>
        </p:nvSpPr>
        <p:spPr>
          <a:xfrm>
            <a:off x="6617430" y="5179385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70" name="Picture Placeholder 5"/>
          <p:cNvSpPr>
            <a:spLocks noGrp="1"/>
          </p:cNvSpPr>
          <p:nvPr>
            <p:ph type="pic" sz="quarter" idx="55"/>
          </p:nvPr>
        </p:nvSpPr>
        <p:spPr>
          <a:xfrm>
            <a:off x="4600041" y="4327593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71" name="Picture Placeholder 5"/>
          <p:cNvSpPr>
            <a:spLocks noGrp="1"/>
          </p:cNvSpPr>
          <p:nvPr>
            <p:ph type="pic" sz="quarter" idx="56"/>
          </p:nvPr>
        </p:nvSpPr>
        <p:spPr>
          <a:xfrm>
            <a:off x="4600041" y="5189515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3" name="Text Box 2"/>
          <p:cNvSpPr txBox="1">
            <a:spLocks noGrp="1" noChangeArrowheads="1"/>
          </p:cNvSpPr>
          <p:nvPr>
            <p:ph type="sldNum" sz="quarter" idx="57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3911EAA-267F-4BBA-90A8-4CAD26C3B2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410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3408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 baseline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31"/>
          </p:nvPr>
        </p:nvSpPr>
        <p:spPr>
          <a:xfrm>
            <a:off x="3278319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5983232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33"/>
          </p:nvPr>
        </p:nvSpPr>
        <p:spPr>
          <a:xfrm>
            <a:off x="573408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36"/>
          </p:nvPr>
        </p:nvSpPr>
        <p:spPr>
          <a:xfrm>
            <a:off x="573408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9"/>
          </p:nvPr>
        </p:nvSpPr>
        <p:spPr>
          <a:xfrm>
            <a:off x="573408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1"/>
          <p:cNvSpPr>
            <a:spLocks noGrp="1"/>
          </p:cNvSpPr>
          <p:nvPr>
            <p:ph type="body" sz="quarter" idx="42"/>
          </p:nvPr>
        </p:nvSpPr>
        <p:spPr>
          <a:xfrm>
            <a:off x="573408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1"/>
          <p:cNvSpPr>
            <a:spLocks noGrp="1"/>
          </p:cNvSpPr>
          <p:nvPr>
            <p:ph type="body" sz="quarter" idx="45"/>
          </p:nvPr>
        </p:nvSpPr>
        <p:spPr>
          <a:xfrm>
            <a:off x="573408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1"/>
          <p:cNvSpPr>
            <a:spLocks noGrp="1"/>
          </p:cNvSpPr>
          <p:nvPr>
            <p:ph type="body" sz="quarter" idx="46"/>
          </p:nvPr>
        </p:nvSpPr>
        <p:spPr>
          <a:xfrm>
            <a:off x="3278319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7"/>
          </p:nvPr>
        </p:nvSpPr>
        <p:spPr>
          <a:xfrm>
            <a:off x="5983232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8"/>
          </p:nvPr>
        </p:nvSpPr>
        <p:spPr>
          <a:xfrm>
            <a:off x="3283512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9"/>
          </p:nvPr>
        </p:nvSpPr>
        <p:spPr>
          <a:xfrm>
            <a:off x="3283512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50"/>
          </p:nvPr>
        </p:nvSpPr>
        <p:spPr>
          <a:xfrm>
            <a:off x="3283512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51"/>
          </p:nvPr>
        </p:nvSpPr>
        <p:spPr>
          <a:xfrm>
            <a:off x="3283512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1"/>
          <p:cNvSpPr>
            <a:spLocks noGrp="1"/>
          </p:cNvSpPr>
          <p:nvPr>
            <p:ph type="body" sz="quarter" idx="52"/>
          </p:nvPr>
        </p:nvSpPr>
        <p:spPr>
          <a:xfrm>
            <a:off x="5983232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1"/>
          <p:cNvSpPr>
            <a:spLocks noGrp="1"/>
          </p:cNvSpPr>
          <p:nvPr>
            <p:ph type="body" sz="quarter" idx="53"/>
          </p:nvPr>
        </p:nvSpPr>
        <p:spPr>
          <a:xfrm>
            <a:off x="5983232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1"/>
          <p:cNvSpPr>
            <a:spLocks noGrp="1"/>
          </p:cNvSpPr>
          <p:nvPr>
            <p:ph type="body" sz="quarter" idx="54"/>
          </p:nvPr>
        </p:nvSpPr>
        <p:spPr>
          <a:xfrm>
            <a:off x="5983232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1"/>
          <p:cNvSpPr>
            <a:spLocks noGrp="1"/>
          </p:cNvSpPr>
          <p:nvPr>
            <p:ph type="body" sz="quarter" idx="55"/>
          </p:nvPr>
        </p:nvSpPr>
        <p:spPr>
          <a:xfrm>
            <a:off x="5983232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Box 2"/>
          <p:cNvSpPr txBox="1">
            <a:spLocks noGrp="1" noChangeArrowheads="1"/>
          </p:cNvSpPr>
          <p:nvPr>
            <p:ph type="sldNum" sz="quarter" idx="5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0F45D96-F46D-4E1F-8AA6-A7598C81A6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1495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31777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53455" tIns="32074" rIns="64147" bIns="32074" anchor="ctr"/>
          <a:lstStyle>
            <a:lvl1pPr marL="0" algn="ctr">
              <a:lnSpc>
                <a:spcPct val="80000"/>
              </a:lnSpc>
              <a:defRPr sz="13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0" algn="ctr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3870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5964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31777" y="303319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563870" y="303319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495964" y="2672421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 marR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495964" y="3393959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 marR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1776" y="5574038"/>
            <a:ext cx="7874061" cy="541363"/>
          </a:xfrm>
          <a:prstGeom prst="rect">
            <a:avLst/>
          </a:prstGeom>
          <a:solidFill>
            <a:srgbClr val="49134C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31791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2233222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834652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436083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7037513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631791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2233222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3834652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5436083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7037513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Box 2"/>
          <p:cNvSpPr txBox="1">
            <a:spLocks noGrp="1" noChangeArrowheads="1"/>
          </p:cNvSpPr>
          <p:nvPr>
            <p:ph type="sldNum" sz="quarter" idx="29"/>
          </p:nvPr>
        </p:nvSpPr>
        <p:spPr/>
        <p:txBody>
          <a:bodyPr/>
          <a:lstStyle>
            <a:lvl1pPr defTabSz="914400" eaLnBrk="1" hangingPunct="1">
              <a:defRPr sz="1300" smtClean="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fld id="{975AFC73-6E7C-4893-BB7A-2F897791A6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5066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5139" y="1726360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691253" y="2129096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691253" y="239968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139" y="3286651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1691253" y="3689387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5139" y="4818745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1691253" y="5221481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4695406" y="1726360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761519" y="2129096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95406" y="3286651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5761519" y="3689387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95406" y="4818745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5761519" y="5221481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35"/>
          </p:nvPr>
        </p:nvSpPr>
        <p:spPr>
          <a:xfrm>
            <a:off x="5761598" y="239968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36"/>
          </p:nvPr>
        </p:nvSpPr>
        <p:spPr>
          <a:xfrm>
            <a:off x="1691253" y="396752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37"/>
          </p:nvPr>
        </p:nvSpPr>
        <p:spPr>
          <a:xfrm>
            <a:off x="5761598" y="396752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1691253" y="5493835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39"/>
          </p:nvPr>
        </p:nvSpPr>
        <p:spPr>
          <a:xfrm>
            <a:off x="5761598" y="5493835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Box 2"/>
          <p:cNvSpPr txBox="1">
            <a:spLocks noGrp="1" noChangeArrowheads="1"/>
          </p:cNvSpPr>
          <p:nvPr>
            <p:ph type="sldNum" sz="quarter" idx="4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09DB9A7-3F88-4FFB-AA36-A46194139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9738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744089" y="2029328"/>
            <a:ext cx="7825064" cy="3923366"/>
          </a:xfrm>
          <a:prstGeom prst="rect">
            <a:avLst/>
          </a:prstGeom>
        </p:spPr>
        <p:txBody>
          <a:bodyPr vert="horz" lIns="64147" tIns="32074" rIns="64147" bIns="32074"/>
          <a:lstStyle>
            <a:lvl1pPr>
              <a:defRPr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chart</a:t>
            </a:r>
            <a:endParaRPr lang="en-US" noProof="0" dirty="0">
              <a:sym typeface="Gill Sans" charset="0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 rot="16200000">
            <a:off x="-824465" y="3615788"/>
            <a:ext cx="2877239" cy="252539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algn="ctr">
              <a:defRPr sz="1300" b="1" baseline="0">
                <a:solidFill>
                  <a:schemeClr val="tx1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13962" y="5965711"/>
            <a:ext cx="2877239" cy="252539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algn="ctr">
              <a:defRPr sz="1300" b="1" baseline="0">
                <a:solidFill>
                  <a:schemeClr val="tx1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ED3711BB-5C10-4000-850D-0DA8F7420F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1747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78735" y="2029329"/>
            <a:ext cx="7990417" cy="3989509"/>
          </a:xfrm>
          <a:prstGeom prst="rect">
            <a:avLst/>
          </a:prstGeom>
        </p:spPr>
        <p:txBody>
          <a:bodyPr vert="horz" lIns="64147" tIns="32074" rIns="64147" bIns="32074"/>
          <a:lstStyle>
            <a:lvl1pPr>
              <a:defRPr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table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1416DAD-399D-447C-AE73-67603CF518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3073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686300" y="3048000"/>
            <a:ext cx="3859213" cy="901700"/>
          </a:xfrm>
          <a:prstGeom prst="rect">
            <a:avLst/>
          </a:pr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147" tIns="32074" rIns="64147" bIns="32074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686300" y="2032000"/>
            <a:ext cx="3859213" cy="903288"/>
          </a:xfrm>
          <a:prstGeom prst="rect">
            <a:avLst/>
          </a:pr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147" tIns="32074" rIns="64147" bIns="32074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pitchFamily="34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748865" y="2096878"/>
            <a:ext cx="1190162" cy="759393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algn="l">
              <a:defRPr sz="4200" b="1">
                <a:solidFill>
                  <a:srgbClr val="006472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748865" y="3118674"/>
            <a:ext cx="1190162" cy="759393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algn="l">
              <a:defRPr sz="4200" b="1">
                <a:solidFill>
                  <a:srgbClr val="006472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698486" y="2096878"/>
            <a:ext cx="1780370" cy="759393"/>
          </a:xfrm>
          <a:prstGeom prst="rect">
            <a:avLst/>
          </a:prstGeom>
        </p:spPr>
        <p:txBody>
          <a:bodyPr vert="horz" lIns="64147" tIns="32074" rIns="64147" bIns="32074" anchor="ctr"/>
          <a:lstStyle>
            <a:lvl1pPr marL="0" indent="0" algn="l">
              <a:defRPr sz="2000" b="0">
                <a:solidFill>
                  <a:srgbClr val="666666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698486" y="3118674"/>
            <a:ext cx="1780370" cy="759393"/>
          </a:xfrm>
          <a:prstGeom prst="rect">
            <a:avLst/>
          </a:prstGeom>
        </p:spPr>
        <p:txBody>
          <a:bodyPr vert="horz" lIns="64147" tIns="32074" rIns="64147" bIns="32074" anchor="ctr"/>
          <a:lstStyle>
            <a:lvl1pPr marL="0" indent="0" algn="l">
              <a:defRPr lang="en-US" sz="2000" b="0" dirty="0">
                <a:solidFill>
                  <a:srgbClr val="6666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3410" y="2020861"/>
            <a:ext cx="3901064" cy="1945665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569523" y="4278714"/>
            <a:ext cx="7973696" cy="1861397"/>
          </a:xfrm>
          <a:prstGeom prst="rect">
            <a:avLst/>
          </a:prstGeom>
          <a:solidFill>
            <a:srgbClr val="49134C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Box 2"/>
          <p:cNvSpPr txBox="1">
            <a:spLocks noGrp="1" noChangeArrowheads="1"/>
          </p:cNvSpPr>
          <p:nvPr>
            <p:ph type="sldNum" sz="quarter" idx="24"/>
          </p:nvPr>
        </p:nvSpPr>
        <p:spPr/>
        <p:txBody>
          <a:bodyPr/>
          <a:lstStyle>
            <a:lvl1pPr defTabSz="914400" eaLnBrk="1" hangingPunct="1">
              <a:defRPr sz="1300" smtClean="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fld id="{399E8480-2D07-41CA-B73C-5B78A08B13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4131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2180" y="1851950"/>
            <a:ext cx="3851196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732606" y="1851950"/>
            <a:ext cx="3846468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1FA8C7A-793F-4A6B-9018-707C73D603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002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2180" y="1851950"/>
            <a:ext cx="3851196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732606" y="1851950"/>
            <a:ext cx="3846468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064F5F0-91FB-4E90-A69A-69A2D26199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648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339" y="1851951"/>
            <a:ext cx="7921770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A18364AF-672D-4E4C-9492-D65BFBCA4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445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232" tIns="45622" rIns="91232" bIns="45622"/>
          <a:lstStyle>
            <a:lvl1pPr defTabSz="912576">
              <a:defRPr>
                <a:latin typeface="Calibri"/>
                <a:ea typeface="+mn-ea"/>
                <a:cs typeface="+mn-cs"/>
                <a:sym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7DB542-0E85-45E7-B8B9-C96DDF99F6AB}" type="datetimeFigureOut">
              <a:rPr lang="en-CA" sz="1000">
                <a:solidFill>
                  <a:srgbClr val="676767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2018-03-07</a:t>
            </a:fld>
            <a:endParaRPr lang="en-CA" sz="1000">
              <a:solidFill>
                <a:srgbClr val="676767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232" tIns="45622" rIns="91232" bIns="45622"/>
          <a:lstStyle>
            <a:lvl1pPr defTabSz="912576">
              <a:defRPr>
                <a:latin typeface="Calibri"/>
                <a:ea typeface="+mn-ea"/>
                <a:cs typeface="+mn-cs"/>
                <a:sym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CA" sz="1000">
              <a:solidFill>
                <a:srgbClr val="676767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6EC4BFD-224D-4573-8692-94653CC255B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75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Morneau Shepell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428625"/>
            <a:ext cx="258445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180" y="562658"/>
            <a:ext cx="5455604" cy="72609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400" b="1" baseline="0">
                <a:solidFill>
                  <a:srgbClr val="F7921E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2635" y="1345799"/>
            <a:ext cx="5163761" cy="291299"/>
          </a:xfrm>
          <a:prstGeom prst="rect">
            <a:avLst/>
          </a:prstGeom>
        </p:spPr>
        <p:txBody>
          <a:bodyPr vert="horz" lIns="64129" tIns="32065" rIns="64129" bIns="32065" anchor="t"/>
          <a:lstStyle>
            <a:lvl1pPr marL="25257" algn="l">
              <a:defRPr lang="en-US" sz="1400" smtClean="0">
                <a:solidFill>
                  <a:schemeClr val="bg2">
                    <a:lumMod val="10000"/>
                  </a:schemeClr>
                </a:solidFill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2635" y="1554192"/>
            <a:ext cx="5163761" cy="291299"/>
          </a:xfrm>
          <a:prstGeom prst="rect">
            <a:avLst/>
          </a:prstGeom>
        </p:spPr>
        <p:txBody>
          <a:bodyPr vert="horz" lIns="64129" tIns="32065" rIns="64129" bIns="32065" anchor="t"/>
          <a:lstStyle>
            <a:lvl1pPr marL="25257" algn="l">
              <a:defRPr sz="1400" b="0" baseline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2635" y="1762233"/>
            <a:ext cx="5163761" cy="291299"/>
          </a:xfrm>
          <a:prstGeom prst="rect">
            <a:avLst/>
          </a:prstGeom>
        </p:spPr>
        <p:txBody>
          <a:bodyPr vert="horz" lIns="64129" tIns="32065" rIns="64129" bIns="32065" anchor="t"/>
          <a:lstStyle>
            <a:lvl1pPr marL="25257" algn="l">
              <a:defRPr sz="1400" b="0" baseline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551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03044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/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 txBox="1">
            <a:spLocks noChangeArrowheads="1"/>
          </p:cNvSpPr>
          <p:nvPr userDrawn="1"/>
        </p:nvSpPr>
        <p:spPr bwMode="auto">
          <a:xfrm>
            <a:off x="571500" y="6018213"/>
            <a:ext cx="258127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2" tIns="32141" rIns="64282" bIns="32141">
            <a:spAutoFit/>
          </a:bodyPr>
          <a:lstStyle>
            <a:lvl1pPr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1pPr>
            <a:lvl2pPr marL="742950" indent="-28575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1143000" indent="-22860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600200" indent="-22860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2057400" indent="-22860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eaLnBrk="1" hangingPunct="1">
              <a:defRPr/>
            </a:pPr>
            <a:r>
              <a:rPr lang="en-US" sz="1100" dirty="0">
                <a:solidFill>
                  <a:srgbClr val="171717"/>
                </a:solidFill>
              </a:rPr>
              <a:t>Visit </a:t>
            </a:r>
            <a:r>
              <a:rPr lang="en-US" sz="1100" dirty="0" smtClean="0">
                <a:solidFill>
                  <a:srgbClr val="171717"/>
                </a:solidFill>
              </a:rPr>
              <a:t>us</a:t>
            </a:r>
            <a:r>
              <a:rPr lang="en-US" sz="1100" dirty="0">
                <a:solidFill>
                  <a:srgbClr val="171717"/>
                </a:solidFill>
              </a:rPr>
              <a:t>: </a:t>
            </a:r>
            <a:r>
              <a:rPr lang="en-US" sz="1100" dirty="0">
                <a:solidFill>
                  <a:srgbClr val="808080"/>
                </a:solidFill>
                <a:hlinkClick r:id="rId2"/>
              </a:rPr>
              <a:t>morneaushepell.com</a:t>
            </a:r>
            <a:endParaRPr lang="en-US" sz="1100" dirty="0">
              <a:solidFill>
                <a:srgbClr val="808080"/>
              </a:solidFill>
            </a:endParaRPr>
          </a:p>
          <a:p>
            <a:pPr eaLnBrk="1" hangingPunct="1">
              <a:defRPr/>
            </a:pPr>
            <a:r>
              <a:rPr lang="en-US" sz="1100" dirty="0">
                <a:solidFill>
                  <a:srgbClr val="171717"/>
                </a:solidFill>
              </a:rPr>
              <a:t>Follow </a:t>
            </a:r>
            <a:r>
              <a:rPr lang="en-US" sz="1100" dirty="0" smtClean="0">
                <a:solidFill>
                  <a:srgbClr val="171717"/>
                </a:solidFill>
              </a:rPr>
              <a:t>us</a:t>
            </a:r>
            <a:r>
              <a:rPr lang="en-US" sz="1100" dirty="0">
                <a:solidFill>
                  <a:srgbClr val="171717"/>
                </a:solidFill>
              </a:rPr>
              <a:t>: </a:t>
            </a:r>
            <a:r>
              <a:rPr lang="en-US" sz="1100" dirty="0">
                <a:solidFill>
                  <a:srgbClr val="808080"/>
                </a:solidFill>
                <a:hlinkClick r:id="rId3"/>
              </a:rPr>
              <a:t>@Morneau_Shepell</a:t>
            </a:r>
            <a:endParaRPr lang="en-US" sz="1100" dirty="0">
              <a:solidFill>
                <a:srgbClr val="808080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9425"/>
            <a:ext cx="9144000" cy="526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1500" y="4323068"/>
            <a:ext cx="5164324" cy="567351"/>
          </a:xfrm>
          <a:prstGeom prst="rect">
            <a:avLst/>
          </a:prstGeom>
        </p:spPr>
        <p:txBody>
          <a:bodyPr lIns="68644" tIns="34322" rIns="68644" bIns="34322" anchor="b"/>
          <a:lstStyle>
            <a:lvl1pPr algn="l">
              <a:defRPr sz="2500" b="1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2903" y="488910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1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69976" y="488910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1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67047" y="488910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1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7028" y="5167995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3174101" y="5167995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771171" y="5167995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577027" y="544277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3174099" y="544277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5771171" y="544277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569705" y="5710217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3166777" y="5710217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5775296" y="5710217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7F993-9AB1-4FF5-B8BC-A0B5BF1C82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85887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2197" y="1851950"/>
            <a:ext cx="7996971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EACEEFBE-34B0-4FF4-BE72-337B61F64C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5594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2180" y="1851950"/>
            <a:ext cx="3851196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732606" y="1851950"/>
            <a:ext cx="3846468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2AB3050-ECE8-4C32-AC73-B2C7BDF858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2158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Call-out -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2633" y="2103142"/>
            <a:ext cx="3206753" cy="3502991"/>
          </a:xfrm>
          <a:prstGeom prst="rect">
            <a:avLst/>
          </a:prstGeom>
        </p:spPr>
        <p:txBody>
          <a:bodyPr vert="horz" lIns="64147" tIns="0" rIns="64147" bIns="32074"/>
          <a:lstStyle>
            <a:lvl1pPr marL="0" indent="0" algn="l">
              <a:defRPr sz="2700" b="0" baseline="0">
                <a:solidFill>
                  <a:srgbClr val="9E3D9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959770" y="2103142"/>
            <a:ext cx="4609207" cy="3502991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803AC8DC-078F-4F91-9745-8B63CB2C8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8544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and Info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2618" y="4626867"/>
            <a:ext cx="7996359" cy="997288"/>
          </a:xfrm>
          <a:prstGeom prst="rect">
            <a:avLst/>
          </a:prstGeom>
        </p:spPr>
        <p:txBody>
          <a:bodyPr vert="horz" lIns="64147" tIns="0" rIns="64147" bIns="32074"/>
          <a:lstStyle>
            <a:lvl1pPr algn="l">
              <a:defRPr sz="2700" b="0" baseline="0">
                <a:solidFill>
                  <a:srgbClr val="9E3D9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73410" y="1856475"/>
            <a:ext cx="7995566" cy="2651655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0" indent="0" algn="l">
              <a:buFont typeface="Arial"/>
              <a:buNone/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90B3D79-B083-4293-98F1-5D8B7B2614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834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339" y="1851951"/>
            <a:ext cx="7921770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D7BDBE0-F6C6-46DF-A457-3BF9F7CA1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3836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72196" y="3984998"/>
            <a:ext cx="7997121" cy="2116514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2181" y="1855508"/>
            <a:ext cx="7991856" cy="2030278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2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45D8B5A-C50F-4A33-B4CC-5F3538640F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3596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Call-out -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2633" y="2103142"/>
            <a:ext cx="3206753" cy="3502991"/>
          </a:xfrm>
          <a:prstGeom prst="rect">
            <a:avLst/>
          </a:prstGeom>
        </p:spPr>
        <p:txBody>
          <a:bodyPr vert="horz" lIns="64147" tIns="0" rIns="64147" bIns="32074"/>
          <a:lstStyle>
            <a:lvl1pPr marL="0" indent="0" algn="l">
              <a:defRPr sz="2700" b="0" baseline="0">
                <a:solidFill>
                  <a:srgbClr val="9E3D9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959770" y="2103142"/>
            <a:ext cx="4609207" cy="3502991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7745B46-F184-44B9-8CB0-4D0593435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9098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02567" y="1851951"/>
            <a:ext cx="3869252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6568" y="1851950"/>
            <a:ext cx="3921567" cy="4258112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5C2B749F-8EEB-499A-A792-BB79995CCF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5936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id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9921" y="1851951"/>
            <a:ext cx="3869252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47601" y="1851950"/>
            <a:ext cx="3921567" cy="4258112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59FE1439-DFF0-4665-8A9F-BE2F5E41E8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4487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16830" y="3479230"/>
            <a:ext cx="3866555" cy="2403202"/>
          </a:xfrm>
          <a:prstGeom prst="rect">
            <a:avLst/>
          </a:prstGeom>
          <a:solidFill>
            <a:srgbClr val="9E3D96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tabLst>
                <a:tab pos="247220" algn="l"/>
              </a:tabLst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76253" y="1856461"/>
            <a:ext cx="7995566" cy="1186028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0" indent="0" algn="l">
              <a:buFont typeface="Arial"/>
              <a:buNone/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593516" y="3479230"/>
            <a:ext cx="3866555" cy="2403202"/>
          </a:xfrm>
          <a:prstGeom prst="rect">
            <a:avLst/>
          </a:prstGeom>
          <a:solidFill>
            <a:srgbClr val="9E3D96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tabLst>
                <a:tab pos="247220" algn="l"/>
              </a:tabLst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C2C3C3D-1972-4B2E-AFC8-FE8B570BDC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6494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65285" y="1717346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566884" y="2889669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568484" y="4061989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570084" y="5234311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66F073E-5343-415F-BDD2-C1C3A12B5E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0664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(1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3162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80553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15332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162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80553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615332" y="2828531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162" y="3926652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591059" y="3926652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162" y="501970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2580188" y="501970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597943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597943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2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Picture Placeholder 5"/>
          <p:cNvSpPr>
            <a:spLocks noGrp="1"/>
          </p:cNvSpPr>
          <p:nvPr>
            <p:ph type="pic" sz="quarter" idx="31"/>
          </p:nvPr>
        </p:nvSpPr>
        <p:spPr>
          <a:xfrm>
            <a:off x="6627936" y="3927947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32"/>
          </p:nvPr>
        </p:nvSpPr>
        <p:spPr>
          <a:xfrm>
            <a:off x="6627936" y="50159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33"/>
          </p:nvPr>
        </p:nvSpPr>
        <p:spPr>
          <a:xfrm>
            <a:off x="4610547" y="3927947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4610547" y="5021003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0" name="Text Box 2"/>
          <p:cNvSpPr txBox="1">
            <a:spLocks noGrp="1" noChangeArrowheads="1"/>
          </p:cNvSpPr>
          <p:nvPr>
            <p:ph type="sldNum" sz="quarter" idx="3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3BCD84A-C6CD-43FD-A3E0-7BEE53C8D0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025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(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3162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80553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15332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162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80553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615332" y="259739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162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580553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615332" y="345425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162" y="432630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2580188" y="432630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0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597943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597943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597943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4" name="Picture Placeholder 5"/>
          <p:cNvSpPr>
            <a:spLocks noGrp="1"/>
          </p:cNvSpPr>
          <p:nvPr>
            <p:ph type="pic" sz="quarter" idx="51"/>
          </p:nvPr>
        </p:nvSpPr>
        <p:spPr>
          <a:xfrm>
            <a:off x="565261" y="518992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65" name="Picture Placeholder 5"/>
          <p:cNvSpPr>
            <a:spLocks noGrp="1"/>
          </p:cNvSpPr>
          <p:nvPr>
            <p:ph type="pic" sz="quarter" idx="52"/>
          </p:nvPr>
        </p:nvSpPr>
        <p:spPr>
          <a:xfrm>
            <a:off x="2582286" y="518992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53"/>
          </p:nvPr>
        </p:nvSpPr>
        <p:spPr>
          <a:xfrm>
            <a:off x="6617430" y="4322528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9" name="Picture Placeholder 5"/>
          <p:cNvSpPr>
            <a:spLocks noGrp="1"/>
          </p:cNvSpPr>
          <p:nvPr>
            <p:ph type="pic" sz="quarter" idx="54"/>
          </p:nvPr>
        </p:nvSpPr>
        <p:spPr>
          <a:xfrm>
            <a:off x="6617430" y="5179385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70" name="Picture Placeholder 5"/>
          <p:cNvSpPr>
            <a:spLocks noGrp="1"/>
          </p:cNvSpPr>
          <p:nvPr>
            <p:ph type="pic" sz="quarter" idx="55"/>
          </p:nvPr>
        </p:nvSpPr>
        <p:spPr>
          <a:xfrm>
            <a:off x="4600041" y="4327593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71" name="Picture Placeholder 5"/>
          <p:cNvSpPr>
            <a:spLocks noGrp="1"/>
          </p:cNvSpPr>
          <p:nvPr>
            <p:ph type="pic" sz="quarter" idx="56"/>
          </p:nvPr>
        </p:nvSpPr>
        <p:spPr>
          <a:xfrm>
            <a:off x="4600041" y="5189515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3" name="Text Box 2"/>
          <p:cNvSpPr txBox="1">
            <a:spLocks noGrp="1" noChangeArrowheads="1"/>
          </p:cNvSpPr>
          <p:nvPr>
            <p:ph type="sldNum" sz="quarter" idx="57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57824E2-2BE7-4031-AE1C-5A05CD75F7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1791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3408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 baseline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31"/>
          </p:nvPr>
        </p:nvSpPr>
        <p:spPr>
          <a:xfrm>
            <a:off x="3278319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5983232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33"/>
          </p:nvPr>
        </p:nvSpPr>
        <p:spPr>
          <a:xfrm>
            <a:off x="573408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36"/>
          </p:nvPr>
        </p:nvSpPr>
        <p:spPr>
          <a:xfrm>
            <a:off x="573408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9"/>
          </p:nvPr>
        </p:nvSpPr>
        <p:spPr>
          <a:xfrm>
            <a:off x="573408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1"/>
          <p:cNvSpPr>
            <a:spLocks noGrp="1"/>
          </p:cNvSpPr>
          <p:nvPr>
            <p:ph type="body" sz="quarter" idx="42"/>
          </p:nvPr>
        </p:nvSpPr>
        <p:spPr>
          <a:xfrm>
            <a:off x="573408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1"/>
          <p:cNvSpPr>
            <a:spLocks noGrp="1"/>
          </p:cNvSpPr>
          <p:nvPr>
            <p:ph type="body" sz="quarter" idx="45"/>
          </p:nvPr>
        </p:nvSpPr>
        <p:spPr>
          <a:xfrm>
            <a:off x="573408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1"/>
          <p:cNvSpPr>
            <a:spLocks noGrp="1"/>
          </p:cNvSpPr>
          <p:nvPr>
            <p:ph type="body" sz="quarter" idx="46"/>
          </p:nvPr>
        </p:nvSpPr>
        <p:spPr>
          <a:xfrm>
            <a:off x="3278319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7"/>
          </p:nvPr>
        </p:nvSpPr>
        <p:spPr>
          <a:xfrm>
            <a:off x="5983232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8"/>
          </p:nvPr>
        </p:nvSpPr>
        <p:spPr>
          <a:xfrm>
            <a:off x="3283512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9"/>
          </p:nvPr>
        </p:nvSpPr>
        <p:spPr>
          <a:xfrm>
            <a:off x="3283512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50"/>
          </p:nvPr>
        </p:nvSpPr>
        <p:spPr>
          <a:xfrm>
            <a:off x="3283512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51"/>
          </p:nvPr>
        </p:nvSpPr>
        <p:spPr>
          <a:xfrm>
            <a:off x="3283512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1"/>
          <p:cNvSpPr>
            <a:spLocks noGrp="1"/>
          </p:cNvSpPr>
          <p:nvPr>
            <p:ph type="body" sz="quarter" idx="52"/>
          </p:nvPr>
        </p:nvSpPr>
        <p:spPr>
          <a:xfrm>
            <a:off x="5983232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1"/>
          <p:cNvSpPr>
            <a:spLocks noGrp="1"/>
          </p:cNvSpPr>
          <p:nvPr>
            <p:ph type="body" sz="quarter" idx="53"/>
          </p:nvPr>
        </p:nvSpPr>
        <p:spPr>
          <a:xfrm>
            <a:off x="5983232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1"/>
          <p:cNvSpPr>
            <a:spLocks noGrp="1"/>
          </p:cNvSpPr>
          <p:nvPr>
            <p:ph type="body" sz="quarter" idx="54"/>
          </p:nvPr>
        </p:nvSpPr>
        <p:spPr>
          <a:xfrm>
            <a:off x="5983232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1"/>
          <p:cNvSpPr>
            <a:spLocks noGrp="1"/>
          </p:cNvSpPr>
          <p:nvPr>
            <p:ph type="body" sz="quarter" idx="55"/>
          </p:nvPr>
        </p:nvSpPr>
        <p:spPr>
          <a:xfrm>
            <a:off x="5983232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Box 2"/>
          <p:cNvSpPr txBox="1">
            <a:spLocks noGrp="1" noChangeArrowheads="1"/>
          </p:cNvSpPr>
          <p:nvPr>
            <p:ph type="sldNum" sz="quarter" idx="5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87AFE7B-821B-4A9D-B4C3-6DEB2C8C2D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900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31777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53455" tIns="32074" rIns="64147" bIns="32074" anchor="ctr"/>
          <a:lstStyle>
            <a:lvl1pPr marL="0" algn="ctr">
              <a:lnSpc>
                <a:spcPct val="80000"/>
              </a:lnSpc>
              <a:defRPr sz="13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0" algn="ctr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3870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5964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31777" y="303319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563870" y="303319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495964" y="2672421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 marR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495964" y="3393959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 marR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1776" y="5574038"/>
            <a:ext cx="7874061" cy="541363"/>
          </a:xfrm>
          <a:prstGeom prst="rect">
            <a:avLst/>
          </a:prstGeom>
          <a:solidFill>
            <a:srgbClr val="49134C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31791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2233222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834652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436083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7037513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631791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2233222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3834652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5436083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7037513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Box 2"/>
          <p:cNvSpPr txBox="1">
            <a:spLocks noGrp="1" noChangeArrowheads="1"/>
          </p:cNvSpPr>
          <p:nvPr>
            <p:ph type="sldNum" sz="quarter" idx="29"/>
          </p:nvPr>
        </p:nvSpPr>
        <p:spPr/>
        <p:txBody>
          <a:bodyPr/>
          <a:lstStyle>
            <a:lvl1pPr defTabSz="914400" eaLnBrk="1" hangingPunct="1">
              <a:defRPr sz="130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fld id="{AD5674CE-70FA-4A77-8F60-2F0B919886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8024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5139" y="1726360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691253" y="2129096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691253" y="239968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139" y="3286651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1691253" y="3689387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5139" y="4818745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1691253" y="5221481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4695406" y="1726360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761519" y="2129096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95406" y="3286651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5761519" y="3689387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95406" y="4818745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5761519" y="5221481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35"/>
          </p:nvPr>
        </p:nvSpPr>
        <p:spPr>
          <a:xfrm>
            <a:off x="5761598" y="239968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36"/>
          </p:nvPr>
        </p:nvSpPr>
        <p:spPr>
          <a:xfrm>
            <a:off x="1691253" y="396752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37"/>
          </p:nvPr>
        </p:nvSpPr>
        <p:spPr>
          <a:xfrm>
            <a:off x="5761598" y="396752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1691253" y="5493835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39"/>
          </p:nvPr>
        </p:nvSpPr>
        <p:spPr>
          <a:xfrm>
            <a:off x="5761598" y="5493835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Box 2"/>
          <p:cNvSpPr txBox="1">
            <a:spLocks noGrp="1" noChangeArrowheads="1"/>
          </p:cNvSpPr>
          <p:nvPr>
            <p:ph type="sldNum" sz="quarter" idx="4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ACA5620-F716-4E20-8CE0-C06B7418FC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704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744089" y="2029328"/>
            <a:ext cx="7825064" cy="3923366"/>
          </a:xfrm>
          <a:prstGeom prst="rect">
            <a:avLst/>
          </a:prstGeom>
        </p:spPr>
        <p:txBody>
          <a:bodyPr vert="horz" lIns="64147" tIns="32074" rIns="64147" bIns="32074"/>
          <a:lstStyle>
            <a:lvl1pPr>
              <a:defRPr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chart</a:t>
            </a:r>
            <a:endParaRPr lang="en-US" noProof="0" dirty="0">
              <a:sym typeface="Gill Sans" charset="0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 rot="16200000">
            <a:off x="-824465" y="3615788"/>
            <a:ext cx="2877239" cy="252539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algn="ctr">
              <a:defRPr sz="1300" b="1" baseline="0">
                <a:solidFill>
                  <a:schemeClr val="tx1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13962" y="5965711"/>
            <a:ext cx="2877239" cy="252539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algn="ctr">
              <a:defRPr sz="1300" b="1" baseline="0">
                <a:solidFill>
                  <a:schemeClr val="tx1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C813C5C-37DB-45A7-B750-DFB27F7BD8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7024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and Info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2618" y="4626867"/>
            <a:ext cx="7996359" cy="997288"/>
          </a:xfrm>
          <a:prstGeom prst="rect">
            <a:avLst/>
          </a:prstGeom>
        </p:spPr>
        <p:txBody>
          <a:bodyPr vert="horz" lIns="64147" tIns="0" rIns="64147" bIns="32074"/>
          <a:lstStyle>
            <a:lvl1pPr algn="l">
              <a:defRPr sz="2700" b="0" baseline="0">
                <a:solidFill>
                  <a:srgbClr val="9E3D9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73410" y="1856475"/>
            <a:ext cx="7995566" cy="2651655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0" indent="0" algn="l">
              <a:buFont typeface="Arial"/>
              <a:buNone/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CACBBC9-644D-484D-BBF6-7BBDD4D3E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0586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78735" y="2029329"/>
            <a:ext cx="7990417" cy="3989509"/>
          </a:xfrm>
          <a:prstGeom prst="rect">
            <a:avLst/>
          </a:prstGeom>
        </p:spPr>
        <p:txBody>
          <a:bodyPr vert="horz" lIns="64147" tIns="32074" rIns="64147" bIns="32074"/>
          <a:lstStyle>
            <a:lvl1pPr>
              <a:defRPr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table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9F0FF09-191C-4CD4-8A0A-EFC4273AF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1070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686300" y="3048000"/>
            <a:ext cx="3859213" cy="901700"/>
          </a:xfrm>
          <a:prstGeom prst="rect">
            <a:avLst/>
          </a:pr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147" tIns="32074" rIns="64147" bIns="32074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686300" y="2032000"/>
            <a:ext cx="3859213" cy="903288"/>
          </a:xfrm>
          <a:prstGeom prst="rect">
            <a:avLst/>
          </a:pr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147" tIns="32074" rIns="64147" bIns="32074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pitchFamily="34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748865" y="2096878"/>
            <a:ext cx="1190162" cy="759393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algn="l">
              <a:defRPr sz="4200" b="1">
                <a:solidFill>
                  <a:srgbClr val="006472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748865" y="3118674"/>
            <a:ext cx="1190162" cy="759393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algn="l">
              <a:defRPr sz="4200" b="1">
                <a:solidFill>
                  <a:srgbClr val="006472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698486" y="2096878"/>
            <a:ext cx="1780370" cy="759393"/>
          </a:xfrm>
          <a:prstGeom prst="rect">
            <a:avLst/>
          </a:prstGeom>
        </p:spPr>
        <p:txBody>
          <a:bodyPr vert="horz" lIns="64147" tIns="32074" rIns="64147" bIns="32074" anchor="ctr"/>
          <a:lstStyle>
            <a:lvl1pPr marL="0" indent="0" algn="l">
              <a:defRPr sz="2000" b="0">
                <a:solidFill>
                  <a:srgbClr val="666666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698486" y="3118674"/>
            <a:ext cx="1780370" cy="759393"/>
          </a:xfrm>
          <a:prstGeom prst="rect">
            <a:avLst/>
          </a:prstGeom>
        </p:spPr>
        <p:txBody>
          <a:bodyPr vert="horz" lIns="64147" tIns="32074" rIns="64147" bIns="32074" anchor="ctr"/>
          <a:lstStyle>
            <a:lvl1pPr marL="0" indent="0" algn="l">
              <a:defRPr lang="en-US" sz="2000" b="0" dirty="0">
                <a:solidFill>
                  <a:srgbClr val="6666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3410" y="2020861"/>
            <a:ext cx="3901064" cy="1945665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569523" y="4278714"/>
            <a:ext cx="7973696" cy="1861397"/>
          </a:xfrm>
          <a:prstGeom prst="rect">
            <a:avLst/>
          </a:prstGeom>
          <a:solidFill>
            <a:srgbClr val="49134C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Box 2"/>
          <p:cNvSpPr txBox="1">
            <a:spLocks noGrp="1" noChangeArrowheads="1"/>
          </p:cNvSpPr>
          <p:nvPr>
            <p:ph type="sldNum" sz="quarter" idx="24"/>
          </p:nvPr>
        </p:nvSpPr>
        <p:spPr/>
        <p:txBody>
          <a:bodyPr/>
          <a:lstStyle>
            <a:lvl1pPr defTabSz="914400" eaLnBrk="1" hangingPunct="1">
              <a:defRPr sz="130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fld id="{386F58E7-558B-4CA6-B21C-ADB356D98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7752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2180" y="1851950"/>
            <a:ext cx="3851196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732606" y="1851950"/>
            <a:ext cx="3846468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F91376C-B255-4A2B-B4A8-464F64CAF7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031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339" y="1851951"/>
            <a:ext cx="7921770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0BA363D-C1A3-4A38-8300-077B5A6E41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062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232" tIns="45622" rIns="91232" bIns="45622"/>
          <a:lstStyle>
            <a:lvl1pPr defTabSz="912576">
              <a:defRPr>
                <a:latin typeface="Calibri"/>
                <a:ea typeface="+mn-ea"/>
                <a:cs typeface="+mn-cs"/>
                <a:sym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8DC-EE07-40CD-A8F5-5435CAC31605}" type="datetimeFigureOut">
              <a:rPr lang="en-CA" sz="1000">
                <a:solidFill>
                  <a:srgbClr val="676767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2018-03-07</a:t>
            </a:fld>
            <a:endParaRPr lang="en-CA" sz="1000">
              <a:solidFill>
                <a:srgbClr val="676767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232" tIns="45622" rIns="91232" bIns="45622"/>
          <a:lstStyle>
            <a:lvl1pPr defTabSz="912576">
              <a:defRPr>
                <a:latin typeface="Calibri"/>
                <a:ea typeface="+mn-ea"/>
                <a:cs typeface="+mn-cs"/>
                <a:sym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CA" sz="1000">
              <a:solidFill>
                <a:srgbClr val="676767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1B5C7D5-3CA7-4E9E-9AB5-92E099FE110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2806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/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 txBox="1">
            <a:spLocks noChangeArrowheads="1"/>
          </p:cNvSpPr>
          <p:nvPr userDrawn="1"/>
        </p:nvSpPr>
        <p:spPr bwMode="auto">
          <a:xfrm>
            <a:off x="571500" y="6018213"/>
            <a:ext cx="258127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2" tIns="32141" rIns="64282" bIns="32141">
            <a:spAutoFit/>
          </a:bodyPr>
          <a:lstStyle>
            <a:lvl1pPr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1pPr>
            <a:lvl2pPr marL="742950" indent="-28575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1143000" indent="-22860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600200" indent="-22860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2057400" indent="-22860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171717"/>
                </a:solidFill>
              </a:rPr>
              <a:t>Visit us: </a:t>
            </a:r>
            <a:r>
              <a:rPr lang="en-US" sz="1100" dirty="0">
                <a:solidFill>
                  <a:srgbClr val="808080"/>
                </a:solidFill>
                <a:hlinkClick r:id="rId2"/>
              </a:rPr>
              <a:t>morneaushepell.com</a:t>
            </a:r>
            <a:endParaRPr lang="en-US" sz="1100" dirty="0">
              <a:solidFill>
                <a:srgbClr val="80808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171717"/>
                </a:solidFill>
              </a:rPr>
              <a:t>Follow us: </a:t>
            </a:r>
            <a:r>
              <a:rPr lang="en-US" sz="1100" dirty="0">
                <a:solidFill>
                  <a:srgbClr val="808080"/>
                </a:solidFill>
                <a:hlinkClick r:id="rId3"/>
              </a:rPr>
              <a:t>@Morneau_Shepell</a:t>
            </a:r>
            <a:endParaRPr lang="en-US" sz="1100" dirty="0">
              <a:solidFill>
                <a:srgbClr val="808080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1500" y="4323068"/>
            <a:ext cx="5164324" cy="567351"/>
          </a:xfrm>
          <a:prstGeom prst="rect">
            <a:avLst/>
          </a:prstGeom>
        </p:spPr>
        <p:txBody>
          <a:bodyPr lIns="68644" tIns="34322" rIns="68644" bIns="34322" anchor="b"/>
          <a:lstStyle>
            <a:lvl1pPr algn="l">
              <a:defRPr sz="2500" b="1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2903" y="488910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1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69976" y="488910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1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67047" y="488910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1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7028" y="5167995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3174101" y="5167995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771171" y="5167995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577027" y="544277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3174099" y="544277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5771171" y="544277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569705" y="5710217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3166777" y="5710217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5775296" y="5710217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28C89-062B-44B1-9B64-32279F5F5A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3367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72197" y="1851950"/>
            <a:ext cx="7996971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CA" dirty="0"/>
              <a:t>Bullet points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7BD2B-0BA1-164B-B7A4-E68B4B9F8F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05741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72180" y="1851950"/>
            <a:ext cx="3851196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CA" dirty="0"/>
              <a:t>Bullet points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7BD2B-0BA1-164B-B7A4-E68B4B9F8F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732606" y="1851950"/>
            <a:ext cx="3846468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CA" dirty="0"/>
              <a:t>Bullet points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5315258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Call-out -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72633" y="2103142"/>
            <a:ext cx="3206753" cy="3502991"/>
          </a:xfrm>
          <a:prstGeom prst="rect">
            <a:avLst/>
          </a:prstGeom>
        </p:spPr>
        <p:txBody>
          <a:bodyPr vert="horz" lIns="64147" tIns="0" rIns="64147" bIns="32074"/>
          <a:lstStyle>
            <a:lvl1pPr marL="0" indent="0" algn="l">
              <a:defRPr sz="2700" b="0" baseline="0">
                <a:solidFill>
                  <a:srgbClr val="9E3D9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Call-out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959770" y="2103142"/>
            <a:ext cx="4609207" cy="3502991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Bullet points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A0B07-5EB4-1C46-9ABB-399584607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0639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and Info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72618" y="4626867"/>
            <a:ext cx="7996359" cy="997288"/>
          </a:xfrm>
          <a:prstGeom prst="rect">
            <a:avLst/>
          </a:prstGeom>
        </p:spPr>
        <p:txBody>
          <a:bodyPr vert="horz" lIns="64147" tIns="0" rIns="64147" bIns="32074"/>
          <a:lstStyle>
            <a:lvl1pPr algn="l">
              <a:defRPr sz="2700" b="0" baseline="0">
                <a:solidFill>
                  <a:srgbClr val="9E3D9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Paragraph call-out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73410" y="1856475"/>
            <a:ext cx="7995566" cy="2651655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0" indent="0" algn="l">
              <a:buFont typeface="Arial"/>
              <a:buNone/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Paragraph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EBC3E-0D12-AA4F-8B04-B47E9F0D4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7475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339" y="1851951"/>
            <a:ext cx="7921770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D954DC1-FC64-40B5-922B-98FFA87DAD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4301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339" y="1851951"/>
            <a:ext cx="7921770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8F44B-9C2A-0A40-BA2B-35AFAD09C7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8562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72196" y="3984998"/>
            <a:ext cx="7997121" cy="2116514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2181" y="1855508"/>
            <a:ext cx="7991856" cy="2030278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Bullet points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76422-85E3-3748-8B05-FCAB02099B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2159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02567" y="1851951"/>
            <a:ext cx="3869252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BD505-309C-B044-8FD2-2A04B332AF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76568" y="1851950"/>
            <a:ext cx="3921567" cy="4258112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CA" dirty="0"/>
              <a:t>Bullet points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2621335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id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9921" y="1851951"/>
            <a:ext cx="3869252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005BA-AAC9-2640-BFB5-AB96E4E54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47601" y="1851950"/>
            <a:ext cx="3921567" cy="4258112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CA" dirty="0"/>
              <a:t>Bullet points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173027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6830" y="3479230"/>
            <a:ext cx="3866555" cy="2403202"/>
          </a:xfrm>
          <a:prstGeom prst="rect">
            <a:avLst/>
          </a:prstGeom>
          <a:solidFill>
            <a:srgbClr val="9E3D96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tabLst>
                <a:tab pos="247220" algn="l"/>
              </a:tabLst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Priority message 1</a:t>
            </a:r>
          </a:p>
          <a:p>
            <a:pPr lvl="1"/>
            <a:r>
              <a:rPr lang="en-CA" dirty="0"/>
              <a:t>Second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76253" y="1856461"/>
            <a:ext cx="7995566" cy="1186028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0" indent="0" algn="l">
              <a:buFont typeface="Arial"/>
              <a:buNone/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Summary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Key summary message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593516" y="3479230"/>
            <a:ext cx="3866555" cy="2403202"/>
          </a:xfrm>
          <a:prstGeom prst="rect">
            <a:avLst/>
          </a:prstGeom>
          <a:solidFill>
            <a:srgbClr val="9E3D96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tabLst>
                <a:tab pos="247220" algn="l"/>
              </a:tabLst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Priority message 2</a:t>
            </a:r>
          </a:p>
          <a:p>
            <a:pPr lvl="1"/>
            <a:r>
              <a:rPr lang="en-CA" dirty="0"/>
              <a:t>Second level</a:t>
            </a:r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18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22C59-0934-184C-AD87-0C2776CF6D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52151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65285" y="1717346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Main point</a:t>
            </a:r>
          </a:p>
          <a:p>
            <a:pPr lvl="1"/>
            <a:r>
              <a:rPr lang="en-CA" dirty="0"/>
              <a:t>Secondary point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6884" y="2889669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Main point</a:t>
            </a:r>
          </a:p>
          <a:p>
            <a:pPr lvl="1"/>
            <a:r>
              <a:rPr lang="en-CA" dirty="0"/>
              <a:t>Secondary point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68484" y="4061989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Main point</a:t>
            </a:r>
          </a:p>
          <a:p>
            <a:pPr lvl="1"/>
            <a:r>
              <a:rPr lang="en-CA" dirty="0"/>
              <a:t>Secondary point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0084" y="5234311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Main point</a:t>
            </a:r>
          </a:p>
          <a:p>
            <a:pPr lvl="1"/>
            <a:r>
              <a:rPr lang="en-CA" dirty="0"/>
              <a:t>Secondary point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8" name="Text Box 2"/>
          <p:cNvSpPr txBox="1">
            <a:spLocks noGrp="1" noChangeArrowheads="1"/>
          </p:cNvSpPr>
          <p:nvPr>
            <p:ph type="sldNum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36DDF-6504-7D45-8443-A77FA23A1C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1954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(1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3162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80553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15332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162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80553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615332" y="2828531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162" y="3926652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591059" y="3926652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162" y="501970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2580188" y="501970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597943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597943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2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21" name="Text Box 2"/>
          <p:cNvSpPr txBox="1">
            <a:spLocks noGrp="1" noChangeArrowheads="1"/>
          </p:cNvSpPr>
          <p:nvPr>
            <p:ph type="sldNum" sz="quarter" idx="3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498F8-AD88-3447-A309-09738B3E97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1" name="Picture Placeholder 5"/>
          <p:cNvSpPr>
            <a:spLocks noGrp="1"/>
          </p:cNvSpPr>
          <p:nvPr>
            <p:ph type="pic" sz="quarter" idx="31"/>
          </p:nvPr>
        </p:nvSpPr>
        <p:spPr>
          <a:xfrm>
            <a:off x="6627936" y="3927947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32"/>
          </p:nvPr>
        </p:nvSpPr>
        <p:spPr>
          <a:xfrm>
            <a:off x="6627936" y="50159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33"/>
          </p:nvPr>
        </p:nvSpPr>
        <p:spPr>
          <a:xfrm>
            <a:off x="4610547" y="3927947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4610547" y="5021003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53316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(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24" name="Text Box 2"/>
          <p:cNvSpPr txBox="1">
            <a:spLocks noGrp="1" noChangeArrowheads="1"/>
          </p:cNvSpPr>
          <p:nvPr>
            <p:ph type="sldNum" sz="quarter" idx="5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A87D8-66AE-FB44-8AE6-6C930130B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3162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80553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15332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162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80553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615332" y="259739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162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580553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615332" y="345425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162" y="432630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2580188" y="432630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0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597943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597943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597943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4" name="Picture Placeholder 5"/>
          <p:cNvSpPr>
            <a:spLocks noGrp="1"/>
          </p:cNvSpPr>
          <p:nvPr>
            <p:ph type="pic" sz="quarter" idx="51"/>
          </p:nvPr>
        </p:nvSpPr>
        <p:spPr>
          <a:xfrm>
            <a:off x="565261" y="518992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65" name="Picture Placeholder 5"/>
          <p:cNvSpPr>
            <a:spLocks noGrp="1"/>
          </p:cNvSpPr>
          <p:nvPr>
            <p:ph type="pic" sz="quarter" idx="52"/>
          </p:nvPr>
        </p:nvSpPr>
        <p:spPr>
          <a:xfrm>
            <a:off x="2582286" y="518992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53"/>
          </p:nvPr>
        </p:nvSpPr>
        <p:spPr>
          <a:xfrm>
            <a:off x="6617430" y="4322528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9" name="Picture Placeholder 5"/>
          <p:cNvSpPr>
            <a:spLocks noGrp="1"/>
          </p:cNvSpPr>
          <p:nvPr>
            <p:ph type="pic" sz="quarter" idx="54"/>
          </p:nvPr>
        </p:nvSpPr>
        <p:spPr>
          <a:xfrm>
            <a:off x="6617430" y="5179385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70" name="Picture Placeholder 5"/>
          <p:cNvSpPr>
            <a:spLocks noGrp="1"/>
          </p:cNvSpPr>
          <p:nvPr>
            <p:ph type="pic" sz="quarter" idx="55"/>
          </p:nvPr>
        </p:nvSpPr>
        <p:spPr>
          <a:xfrm>
            <a:off x="4600041" y="4327593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71" name="Picture Placeholder 5"/>
          <p:cNvSpPr>
            <a:spLocks noGrp="1"/>
          </p:cNvSpPr>
          <p:nvPr>
            <p:ph type="pic" sz="quarter" idx="56"/>
          </p:nvPr>
        </p:nvSpPr>
        <p:spPr>
          <a:xfrm>
            <a:off x="4600041" y="5189515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1339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3408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 baseline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3278319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5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5983232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3408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3408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3408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61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573408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64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573408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65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3278319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5983232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3283512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3283512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3283512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51" hasCustomPrompt="1"/>
          </p:nvPr>
        </p:nvSpPr>
        <p:spPr>
          <a:xfrm>
            <a:off x="3283512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71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5983232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72" name="Text Placeholder 11"/>
          <p:cNvSpPr>
            <a:spLocks noGrp="1"/>
          </p:cNvSpPr>
          <p:nvPr>
            <p:ph type="body" sz="quarter" idx="53" hasCustomPrompt="1"/>
          </p:nvPr>
        </p:nvSpPr>
        <p:spPr>
          <a:xfrm>
            <a:off x="5983232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73" name="Text Placeholder 11"/>
          <p:cNvSpPr>
            <a:spLocks noGrp="1"/>
          </p:cNvSpPr>
          <p:nvPr>
            <p:ph type="body" sz="quarter" idx="54" hasCustomPrompt="1"/>
          </p:nvPr>
        </p:nvSpPr>
        <p:spPr>
          <a:xfrm>
            <a:off x="5983232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74" name="Text Placeholder 11"/>
          <p:cNvSpPr>
            <a:spLocks noGrp="1"/>
          </p:cNvSpPr>
          <p:nvPr>
            <p:ph type="body" sz="quarter" idx="55" hasCustomPrompt="1"/>
          </p:nvPr>
        </p:nvSpPr>
        <p:spPr>
          <a:xfrm>
            <a:off x="5983232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Company name</a:t>
            </a:r>
          </a:p>
        </p:txBody>
      </p:sp>
      <p:sp>
        <p:nvSpPr>
          <p:cNvPr id="77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22" name="Text Box 2"/>
          <p:cNvSpPr txBox="1">
            <a:spLocks noGrp="1" noChangeArrowheads="1"/>
          </p:cNvSpPr>
          <p:nvPr>
            <p:ph type="sldNum" sz="quarter" idx="5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8F3B7-9276-2241-935B-49557E11F5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0048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1777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53455" tIns="32074" rIns="64147" bIns="32074" anchor="ctr"/>
          <a:lstStyle>
            <a:lvl1pPr marL="0" algn="ctr">
              <a:lnSpc>
                <a:spcPct val="80000"/>
              </a:lnSpc>
              <a:defRPr sz="13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0" algn="ctr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563870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495964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31777" y="303319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563870" y="303319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95964" y="2672421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 marR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marL="240543" marR="0" lvl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495964" y="3393959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 marR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marL="240543" marR="0" lvl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31776" y="5574038"/>
            <a:ext cx="7874061" cy="541363"/>
          </a:xfrm>
          <a:prstGeom prst="rect">
            <a:avLst/>
          </a:prstGeom>
          <a:solidFill>
            <a:srgbClr val="49134C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Additional information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31791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33222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34652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436083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7037513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31791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33222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834652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436083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7037513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Name Surname</a:t>
            </a:r>
          </a:p>
          <a:p>
            <a:pPr lvl="1"/>
            <a:r>
              <a:rPr lang="en-CA" dirty="0"/>
              <a:t>Title</a:t>
            </a:r>
          </a:p>
        </p:txBody>
      </p:sp>
      <p:sp>
        <p:nvSpPr>
          <p:cNvPr id="37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33" name="Text Box 2"/>
          <p:cNvSpPr txBox="1">
            <a:spLocks noGrp="1" noChangeArrowheads="1"/>
          </p:cNvSpPr>
          <p:nvPr>
            <p:ph type="sldNum" sz="quarter" idx="31"/>
          </p:nvPr>
        </p:nvSpPr>
        <p:spPr/>
        <p:txBody>
          <a:bodyPr/>
          <a:lstStyle>
            <a:lvl1pPr eaLnBrk="1" hangingPunct="1">
              <a:defRPr sz="130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fld id="{72CE206C-F9B0-FB4F-AA1A-8868E03CD7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1175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72196" y="3984998"/>
            <a:ext cx="7997121" cy="2116514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2181" y="1855508"/>
            <a:ext cx="7991856" cy="2030278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2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25F6220-4F8E-4255-A9B5-4B00A7D34C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25539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5139" y="1726360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253" y="2129096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Name Surname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691253" y="239968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role</a:t>
            </a:r>
          </a:p>
          <a:p>
            <a:pPr lvl="1"/>
            <a:r>
              <a:rPr lang="en-CA" dirty="0"/>
              <a:t>Contact email</a:t>
            </a:r>
          </a:p>
          <a:p>
            <a:pPr lvl="2"/>
            <a:r>
              <a:rPr lang="en-CA" dirty="0"/>
              <a:t>Number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139" y="3286651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1691253" y="3689387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Name Surname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5139" y="4818745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691253" y="5221481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Name Surname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4695406" y="1726360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761519" y="2129096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Name Surname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95406" y="3286651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5761519" y="3689387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Name Surname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95406" y="4818745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5761519" y="5221481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Name Surname</a:t>
            </a:r>
          </a:p>
        </p:txBody>
      </p:sp>
      <p:sp>
        <p:nvSpPr>
          <p:cNvPr id="28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24" name="Text Box 2"/>
          <p:cNvSpPr txBox="1">
            <a:spLocks noGrp="1" noChangeArrowheads="1"/>
          </p:cNvSpPr>
          <p:nvPr>
            <p:ph type="sldNum" sz="quarter" idx="3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E4E4C-DE3A-6C4B-B1F2-14C9DA31EE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35" hasCustomPrompt="1"/>
          </p:nvPr>
        </p:nvSpPr>
        <p:spPr>
          <a:xfrm>
            <a:off x="5761598" y="239968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role</a:t>
            </a:r>
          </a:p>
          <a:p>
            <a:pPr lvl="1"/>
            <a:r>
              <a:rPr lang="en-CA" dirty="0"/>
              <a:t>Contact email</a:t>
            </a:r>
          </a:p>
          <a:p>
            <a:pPr lvl="2"/>
            <a:r>
              <a:rPr lang="en-CA" dirty="0"/>
              <a:t>Number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36" hasCustomPrompt="1"/>
          </p:nvPr>
        </p:nvSpPr>
        <p:spPr>
          <a:xfrm>
            <a:off x="1691253" y="396752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role</a:t>
            </a:r>
          </a:p>
          <a:p>
            <a:pPr lvl="1"/>
            <a:r>
              <a:rPr lang="en-CA" dirty="0"/>
              <a:t>Contact email</a:t>
            </a:r>
          </a:p>
          <a:p>
            <a:pPr lvl="2"/>
            <a:r>
              <a:rPr lang="en-CA" dirty="0"/>
              <a:t>Number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37" hasCustomPrompt="1"/>
          </p:nvPr>
        </p:nvSpPr>
        <p:spPr>
          <a:xfrm>
            <a:off x="5761598" y="396752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role</a:t>
            </a:r>
          </a:p>
          <a:p>
            <a:pPr lvl="1"/>
            <a:r>
              <a:rPr lang="en-CA" dirty="0"/>
              <a:t>Contact email</a:t>
            </a:r>
          </a:p>
          <a:p>
            <a:pPr lvl="2"/>
            <a:r>
              <a:rPr lang="en-CA" dirty="0"/>
              <a:t>Number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253" y="5493835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role</a:t>
            </a:r>
          </a:p>
          <a:p>
            <a:pPr lvl="1"/>
            <a:r>
              <a:rPr lang="en-CA" dirty="0"/>
              <a:t>Contact email</a:t>
            </a:r>
          </a:p>
          <a:p>
            <a:pPr lvl="2"/>
            <a:r>
              <a:rPr lang="en-CA" dirty="0"/>
              <a:t>Number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39" hasCustomPrompt="1"/>
          </p:nvPr>
        </p:nvSpPr>
        <p:spPr>
          <a:xfrm>
            <a:off x="5761598" y="5493835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Contact role</a:t>
            </a:r>
          </a:p>
          <a:p>
            <a:pPr lvl="1"/>
            <a:r>
              <a:rPr lang="en-CA" dirty="0"/>
              <a:t>Contact email</a:t>
            </a:r>
          </a:p>
          <a:p>
            <a:pPr lvl="2"/>
            <a:r>
              <a:rPr lang="en-CA" dirty="0"/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382315559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744089" y="2029328"/>
            <a:ext cx="7825064" cy="3923366"/>
          </a:xfrm>
          <a:prstGeom prst="rect">
            <a:avLst/>
          </a:prstGeom>
        </p:spPr>
        <p:txBody>
          <a:bodyPr vert="horz" lIns="64147" tIns="32074" rIns="64147" bIns="32074"/>
          <a:lstStyle>
            <a:lvl1pPr>
              <a:defRPr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chart</a:t>
            </a:r>
            <a:endParaRPr lang="en-US" noProof="0" dirty="0">
              <a:sym typeface="Gill Sans" charset="0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824465" y="3615788"/>
            <a:ext cx="2877239" cy="252539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algn="ctr">
              <a:defRPr sz="1300" b="1" baseline="0">
                <a:solidFill>
                  <a:schemeClr val="tx1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axis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013962" y="5965711"/>
            <a:ext cx="2877239" cy="252539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algn="ctr">
              <a:defRPr sz="1300" b="1" baseline="0">
                <a:solidFill>
                  <a:schemeClr val="tx1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axis</a:t>
            </a:r>
          </a:p>
        </p:txBody>
      </p:sp>
      <p:sp>
        <p:nvSpPr>
          <p:cNvPr id="12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476B7-65E0-6442-A024-24BE4E1259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4805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78735" y="2029329"/>
            <a:ext cx="7990417" cy="3989509"/>
          </a:xfrm>
          <a:prstGeom prst="rect">
            <a:avLst/>
          </a:prstGeom>
        </p:spPr>
        <p:txBody>
          <a:bodyPr vert="horz" lIns="64147" tIns="32074" rIns="64147" bIns="32074"/>
          <a:lstStyle>
            <a:lvl1pPr>
              <a:defRPr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table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1D781-0EBB-DB43-9EFE-E76F38F16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5862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685870" y="3048373"/>
            <a:ext cx="3859857" cy="901898"/>
          </a:xfrm>
          <a:prstGeom prst="rect">
            <a:avLst/>
          </a:pr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147" tIns="32074" rIns="64147" bIns="32074"/>
          <a:lstStyle/>
          <a:p>
            <a:pPr defTabSz="912576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685870" y="2032621"/>
            <a:ext cx="3859857" cy="901898"/>
          </a:xfrm>
          <a:prstGeom prst="rect">
            <a:avLst/>
          </a:pr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147" tIns="32074" rIns="64147" bIns="32074"/>
          <a:lstStyle/>
          <a:p>
            <a:pPr defTabSz="912576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8865" y="2096878"/>
            <a:ext cx="1190162" cy="759393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algn="l">
              <a:defRPr sz="4200" b="1">
                <a:solidFill>
                  <a:srgbClr val="006472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XX%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748865" y="3118674"/>
            <a:ext cx="1190162" cy="759393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algn="l">
              <a:defRPr sz="4200" b="1">
                <a:solidFill>
                  <a:srgbClr val="006472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$XM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698486" y="2096878"/>
            <a:ext cx="1780370" cy="759393"/>
          </a:xfrm>
          <a:prstGeom prst="rect">
            <a:avLst/>
          </a:prstGeom>
        </p:spPr>
        <p:txBody>
          <a:bodyPr vert="horz" lIns="64147" tIns="32074" rIns="64147" bIns="32074" anchor="ctr"/>
          <a:lstStyle>
            <a:lvl1pPr marL="0" indent="0" algn="l">
              <a:defRPr sz="2000" b="0">
                <a:solidFill>
                  <a:srgbClr val="666666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CA" dirty="0"/>
              <a:t>Proof point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698486" y="3118674"/>
            <a:ext cx="1780370" cy="759393"/>
          </a:xfrm>
          <a:prstGeom prst="rect">
            <a:avLst/>
          </a:prstGeom>
        </p:spPr>
        <p:txBody>
          <a:bodyPr vert="horz" lIns="64147" tIns="32074" rIns="64147" bIns="32074" anchor="ctr"/>
          <a:lstStyle>
            <a:lvl1pPr marL="0" indent="0" algn="l">
              <a:defRPr lang="en-US" sz="2000" b="0" dirty="0">
                <a:solidFill>
                  <a:srgbClr val="6666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Proof point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3410" y="2020861"/>
            <a:ext cx="3901064" cy="1945665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CA" dirty="0"/>
              <a:t>Challenges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69523" y="4278714"/>
            <a:ext cx="7973696" cy="1861397"/>
          </a:xfrm>
          <a:prstGeom prst="rect">
            <a:avLst/>
          </a:prstGeom>
          <a:solidFill>
            <a:srgbClr val="49134C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CA" dirty="0"/>
              <a:t>Key outcomes</a:t>
            </a:r>
          </a:p>
          <a:p>
            <a:pPr lvl="1"/>
            <a:r>
              <a:rPr lang="en-CA" dirty="0"/>
              <a:t>Second level</a:t>
            </a:r>
          </a:p>
        </p:txBody>
      </p:sp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12" name="Text Box 2"/>
          <p:cNvSpPr txBox="1">
            <a:spLocks noGrp="1" noChangeArrowheads="1"/>
          </p:cNvSpPr>
          <p:nvPr>
            <p:ph type="sldNum" sz="quarter" idx="24"/>
          </p:nvPr>
        </p:nvSpPr>
        <p:spPr/>
        <p:txBody>
          <a:bodyPr/>
          <a:lstStyle>
            <a:lvl1pPr eaLnBrk="1" hangingPunct="1">
              <a:defRPr sz="130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fld id="{2F806A69-738A-254E-B218-F36952DCD1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5547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72180" y="1851950"/>
            <a:ext cx="3851196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CA" dirty="0"/>
              <a:t>Bullet points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7BD2B-0BA1-164B-B7A4-E68B4B9F8F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732606" y="1851950"/>
            <a:ext cx="3846468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CA" dirty="0"/>
              <a:t>Bullet points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9206003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339" y="1851951"/>
            <a:ext cx="7921770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 hasCustomPrompt="1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Slide title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8F44B-9C2A-0A40-BA2B-35AFAD09C7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90944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356351"/>
            <a:ext cx="2133600" cy="365125"/>
          </a:xfrm>
          <a:prstGeom prst="rect">
            <a:avLst/>
          </a:prstGeom>
        </p:spPr>
        <p:txBody>
          <a:bodyPr lIns="91232" tIns="45622" rIns="91232" bIns="45622"/>
          <a:lstStyle/>
          <a:p>
            <a:pPr defTabSz="912576" fontAlgn="base">
              <a:spcBef>
                <a:spcPct val="0"/>
              </a:spcBef>
              <a:spcAft>
                <a:spcPct val="0"/>
              </a:spcAft>
            </a:pPr>
            <a:fld id="{55FB4D10-A5C9-424C-833C-9F5616F22F09}" type="datetimeFigureOut">
              <a:rPr lang="en-CA" sz="1000" smtClean="0">
                <a:solidFill>
                  <a:srgbClr val="676767"/>
                </a:solidFill>
                <a:sym typeface="Calibri" charset="0"/>
              </a:rPr>
              <a:pPr defTabSz="912576" fontAlgn="base">
                <a:spcBef>
                  <a:spcPct val="0"/>
                </a:spcBef>
                <a:spcAft>
                  <a:spcPct val="0"/>
                </a:spcAft>
              </a:pPr>
              <a:t>2018-03-07</a:t>
            </a:fld>
            <a:endParaRPr lang="en-CA" sz="1000">
              <a:solidFill>
                <a:srgbClr val="676767"/>
              </a:solidFill>
              <a:sym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lIns="91232" tIns="45622" rIns="91232" bIns="45622"/>
          <a:lstStyle/>
          <a:p>
            <a:pPr defTabSz="912576" fontAlgn="base">
              <a:spcBef>
                <a:spcPct val="0"/>
              </a:spcBef>
              <a:spcAft>
                <a:spcPct val="0"/>
              </a:spcAft>
            </a:pPr>
            <a:endParaRPr lang="en-CA" sz="1000">
              <a:solidFill>
                <a:srgbClr val="676767"/>
              </a:solidFill>
              <a:sym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3F09-C8D2-4520-A8F0-B129586A17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3284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356351"/>
            <a:ext cx="2133600" cy="365125"/>
          </a:xfrm>
          <a:prstGeom prst="rect">
            <a:avLst/>
          </a:prstGeom>
        </p:spPr>
        <p:txBody>
          <a:bodyPr lIns="91232" tIns="45622" rIns="91232" bIns="45622"/>
          <a:lstStyle/>
          <a:p>
            <a:pPr defTabSz="912576" fontAlgn="base">
              <a:spcBef>
                <a:spcPct val="0"/>
              </a:spcBef>
              <a:spcAft>
                <a:spcPct val="0"/>
              </a:spcAft>
            </a:pPr>
            <a:fld id="{55FB4D10-A5C9-424C-833C-9F5616F22F09}" type="datetimeFigureOut">
              <a:rPr lang="en-CA" sz="1000" smtClean="0">
                <a:solidFill>
                  <a:srgbClr val="676767"/>
                </a:solidFill>
                <a:sym typeface="Calibri" charset="0"/>
              </a:rPr>
              <a:pPr defTabSz="912576" fontAlgn="base">
                <a:spcBef>
                  <a:spcPct val="0"/>
                </a:spcBef>
                <a:spcAft>
                  <a:spcPct val="0"/>
                </a:spcAft>
              </a:pPr>
              <a:t>2018-03-07</a:t>
            </a:fld>
            <a:endParaRPr lang="en-CA" sz="1000">
              <a:solidFill>
                <a:srgbClr val="676767"/>
              </a:solidFill>
              <a:sym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lIns="91232" tIns="45622" rIns="91232" bIns="45622"/>
          <a:lstStyle/>
          <a:p>
            <a:pPr defTabSz="912576" fontAlgn="base">
              <a:spcBef>
                <a:spcPct val="0"/>
              </a:spcBef>
              <a:spcAft>
                <a:spcPct val="0"/>
              </a:spcAft>
            </a:pPr>
            <a:endParaRPr lang="en-CA" sz="1000">
              <a:solidFill>
                <a:srgbClr val="676767"/>
              </a:solidFill>
              <a:sym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3F09-C8D2-4520-A8F0-B129586A17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34347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9" y="1751163"/>
            <a:ext cx="8229600" cy="4313207"/>
          </a:xfrm>
          <a:prstGeom prst="rect">
            <a:avLst/>
          </a:prstGeom>
        </p:spPr>
        <p:txBody>
          <a:bodyPr/>
          <a:lstStyle>
            <a:lvl2pPr marL="228600" indent="-228600" algn="l" defTabSz="457200" rtl="0" eaLnBrk="1" latinLnBrk="0" hangingPunct="1">
              <a:spcBef>
                <a:spcPct val="20000"/>
              </a:spcBef>
              <a:buClr>
                <a:srgbClr val="CC6600"/>
              </a:buClr>
              <a:buSzPct val="95000"/>
              <a:buFont typeface="Arial" pitchFamily="34" charset="0"/>
              <a:buChar char="•"/>
              <a:defRPr sz="2200"/>
            </a:lvl2pPr>
            <a:lvl3pPr marL="548640" indent="-228600">
              <a:buClr>
                <a:srgbClr val="CC6600"/>
              </a:buClr>
              <a:buSzPct val="75000"/>
              <a:buFont typeface="Wingdings" pitchFamily="2" charset="2"/>
              <a:buChar char="§"/>
              <a:defRPr sz="2200"/>
            </a:lvl3pPr>
            <a:lvl4pPr marL="822960" indent="-228600">
              <a:buClr>
                <a:srgbClr val="CC6600"/>
              </a:buClr>
              <a:buSzPct val="65000"/>
              <a:buFont typeface="Courier New" pitchFamily="49" charset="0"/>
              <a:buChar char="o"/>
              <a:defRPr sz="2200" baseline="0"/>
            </a:lvl4pPr>
            <a:lvl5pPr marL="1097280" indent="-228600">
              <a:buClr>
                <a:srgbClr val="CC6600"/>
              </a:buClr>
              <a:buSzPct val="90000"/>
              <a:buFont typeface="Calibri" pitchFamily="34" charset="0"/>
              <a:buChar char="–"/>
              <a:defRPr sz="2200"/>
            </a:lvl5pPr>
          </a:lstStyle>
          <a:p>
            <a:pPr marL="228600" lvl="1" indent="-228600" algn="l" defTabSz="457200" rtl="0" eaLnBrk="1" latinLnBrk="0" hangingPunct="1">
              <a:spcBef>
                <a:spcPct val="20000"/>
              </a:spcBef>
              <a:buClr>
                <a:srgbClr val="CC6600"/>
              </a:buClr>
              <a:buSzPct val="95000"/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F8146861-E24C-45E4-9356-55045EE79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342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2197" y="1851950"/>
            <a:ext cx="7996971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A56DDCE-13C5-4814-ADA4-DA595B107F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490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02567" y="1851951"/>
            <a:ext cx="3869252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6568" y="1851950"/>
            <a:ext cx="3921567" cy="4258112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645A454-B435-40DC-9F6A-7D2C7EDF5A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82213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2180" y="1851950"/>
            <a:ext cx="3851196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732606" y="1851950"/>
            <a:ext cx="3846468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52867" y="-7221"/>
            <a:ext cx="7999639" cy="912038"/>
          </a:xfrm>
          <a:prstGeom prst="rect">
            <a:avLst/>
          </a:prstGeom>
        </p:spPr>
        <p:txBody>
          <a:bodyPr vert="horz" lIns="64291" tIns="32146" rIns="64291" bIns="32146" anchor="ctr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A9C4533-0B9D-4A72-8A79-7AEBF84B2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9858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Call-out -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2633" y="2103142"/>
            <a:ext cx="3206753" cy="3502991"/>
          </a:xfrm>
          <a:prstGeom prst="rect">
            <a:avLst/>
          </a:prstGeom>
        </p:spPr>
        <p:txBody>
          <a:bodyPr vert="horz" lIns="64147" tIns="0" rIns="64147" bIns="32074"/>
          <a:lstStyle>
            <a:lvl1pPr marL="0" indent="0" algn="l">
              <a:defRPr sz="2700" b="0" baseline="0">
                <a:solidFill>
                  <a:srgbClr val="9E3D9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959770" y="2103142"/>
            <a:ext cx="4609207" cy="3502991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238368" y="0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B808FA3-0EC3-4244-B06C-73CA3412D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4917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and Info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2618" y="4626867"/>
            <a:ext cx="7996359" cy="997288"/>
          </a:xfrm>
          <a:prstGeom prst="rect">
            <a:avLst/>
          </a:prstGeom>
        </p:spPr>
        <p:txBody>
          <a:bodyPr vert="horz" lIns="64147" tIns="0" rIns="64147" bIns="32074"/>
          <a:lstStyle>
            <a:lvl1pPr algn="l">
              <a:defRPr sz="2700" b="0" baseline="0">
                <a:solidFill>
                  <a:srgbClr val="9E3D9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73410" y="1856475"/>
            <a:ext cx="7995566" cy="2651655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0" indent="0" algn="l">
              <a:buFont typeface="Arial"/>
              <a:buNone/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A85AAEE-1BFE-4F31-98CA-FC5D9F5698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14049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339" y="1851951"/>
            <a:ext cx="7921770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549DBF1-826E-4094-824E-56DC08D21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8024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72196" y="3984998"/>
            <a:ext cx="7997121" cy="2116514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2181" y="1855508"/>
            <a:ext cx="7991856" cy="2030278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2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E112729-E0BB-4C63-AC98-35CBCC4865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72623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02567" y="1851951"/>
            <a:ext cx="3869252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6568" y="1851950"/>
            <a:ext cx="3921567" cy="4258112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B649BD45-291A-4777-9069-A2733BB2D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34072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id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9921" y="1851951"/>
            <a:ext cx="3869252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47601" y="1851950"/>
            <a:ext cx="3921567" cy="4258112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7433ED4-AF9E-4B44-9969-2A0EB8616E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697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16830" y="3479230"/>
            <a:ext cx="3866555" cy="2403202"/>
          </a:xfrm>
          <a:prstGeom prst="rect">
            <a:avLst/>
          </a:prstGeom>
          <a:solidFill>
            <a:srgbClr val="9E3D96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tabLst>
                <a:tab pos="247220" algn="l"/>
              </a:tabLst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76253" y="1856461"/>
            <a:ext cx="7995566" cy="1186028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0" indent="0" algn="l">
              <a:buFont typeface="Arial"/>
              <a:buNone/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593516" y="3479230"/>
            <a:ext cx="3866555" cy="2403202"/>
          </a:xfrm>
          <a:prstGeom prst="rect">
            <a:avLst/>
          </a:prstGeom>
          <a:solidFill>
            <a:srgbClr val="9E3D96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tabLst>
                <a:tab pos="247220" algn="l"/>
              </a:tabLst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0A37B3C0-A1E8-47D2-AAE4-32C5C03B2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56471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65285" y="1717346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566884" y="2889669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568484" y="4061989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570084" y="5234311"/>
            <a:ext cx="8032821" cy="902299"/>
          </a:xfrm>
          <a:prstGeom prst="rect">
            <a:avLst/>
          </a:prstGeom>
          <a:solidFill>
            <a:srgbClr val="006472"/>
          </a:solidFill>
        </p:spPr>
        <p:txBody>
          <a:bodyPr vert="horz" lIns="128295" tIns="179606" rIns="64147" bIns="128295"/>
          <a:lstStyle>
            <a:lvl1pPr marL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A0F7394-0F7B-42A3-B118-0FC4A949B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4064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(1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3162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80553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15332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162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80553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615332" y="2828531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162" y="3926652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591059" y="3926652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162" y="501970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2580188" y="501970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597943" y="17405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597943" y="2833596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2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Picture Placeholder 5"/>
          <p:cNvSpPr>
            <a:spLocks noGrp="1"/>
          </p:cNvSpPr>
          <p:nvPr>
            <p:ph type="pic" sz="quarter" idx="31"/>
          </p:nvPr>
        </p:nvSpPr>
        <p:spPr>
          <a:xfrm>
            <a:off x="6627936" y="3927947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32"/>
          </p:nvPr>
        </p:nvSpPr>
        <p:spPr>
          <a:xfrm>
            <a:off x="6627936" y="5015939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33"/>
          </p:nvPr>
        </p:nvSpPr>
        <p:spPr>
          <a:xfrm>
            <a:off x="4610547" y="3927947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4610547" y="5021003"/>
            <a:ext cx="1958249" cy="98883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0" name="Text Box 2"/>
          <p:cNvSpPr txBox="1">
            <a:spLocks noGrp="1" noChangeArrowheads="1"/>
          </p:cNvSpPr>
          <p:nvPr>
            <p:ph type="sldNum" sz="quarter" idx="3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55C701E-6A71-4A40-AF5F-045BCE9156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410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id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9921" y="1851951"/>
            <a:ext cx="3869252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47601" y="1851950"/>
            <a:ext cx="3921567" cy="4258112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19EAD7D-4715-4E1E-B2C4-EA8B226229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4391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(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3162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80553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15332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63162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80553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615332" y="259739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63162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580553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615332" y="345425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5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563162" y="432630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2580188" y="4326307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0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597943" y="174054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597943" y="2602462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597943" y="3464384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4" name="Picture Placeholder 5"/>
          <p:cNvSpPr>
            <a:spLocks noGrp="1"/>
          </p:cNvSpPr>
          <p:nvPr>
            <p:ph type="pic" sz="quarter" idx="51"/>
          </p:nvPr>
        </p:nvSpPr>
        <p:spPr>
          <a:xfrm>
            <a:off x="565261" y="518992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65" name="Picture Placeholder 5"/>
          <p:cNvSpPr>
            <a:spLocks noGrp="1"/>
          </p:cNvSpPr>
          <p:nvPr>
            <p:ph type="pic" sz="quarter" idx="52"/>
          </p:nvPr>
        </p:nvSpPr>
        <p:spPr>
          <a:xfrm>
            <a:off x="2582286" y="5189920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53"/>
          </p:nvPr>
        </p:nvSpPr>
        <p:spPr>
          <a:xfrm>
            <a:off x="6617430" y="4322528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69" name="Picture Placeholder 5"/>
          <p:cNvSpPr>
            <a:spLocks noGrp="1"/>
          </p:cNvSpPr>
          <p:nvPr>
            <p:ph type="pic" sz="quarter" idx="54"/>
          </p:nvPr>
        </p:nvSpPr>
        <p:spPr>
          <a:xfrm>
            <a:off x="6617430" y="5179385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70" name="Picture Placeholder 5"/>
          <p:cNvSpPr>
            <a:spLocks noGrp="1"/>
          </p:cNvSpPr>
          <p:nvPr>
            <p:ph type="pic" sz="quarter" idx="55"/>
          </p:nvPr>
        </p:nvSpPr>
        <p:spPr>
          <a:xfrm>
            <a:off x="4600041" y="4327593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71" name="Picture Placeholder 5"/>
          <p:cNvSpPr>
            <a:spLocks noGrp="1"/>
          </p:cNvSpPr>
          <p:nvPr>
            <p:ph type="pic" sz="quarter" idx="56"/>
          </p:nvPr>
        </p:nvSpPr>
        <p:spPr>
          <a:xfrm>
            <a:off x="4600041" y="5189515"/>
            <a:ext cx="1958249" cy="78858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>
              <a:defRPr lang="en-US" sz="2000" noProof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  <a:sym typeface="Gill Sans" charset="0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23" name="Text Box 2"/>
          <p:cNvSpPr txBox="1">
            <a:spLocks noGrp="1" noChangeArrowheads="1"/>
          </p:cNvSpPr>
          <p:nvPr>
            <p:ph type="sldNum" sz="quarter" idx="57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34F4279-00CF-46A9-977F-D56310D692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739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3408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 baseline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31"/>
          </p:nvPr>
        </p:nvSpPr>
        <p:spPr>
          <a:xfrm>
            <a:off x="3278319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5983232" y="1855508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33"/>
          </p:nvPr>
        </p:nvSpPr>
        <p:spPr>
          <a:xfrm>
            <a:off x="573408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36"/>
          </p:nvPr>
        </p:nvSpPr>
        <p:spPr>
          <a:xfrm>
            <a:off x="573408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9"/>
          </p:nvPr>
        </p:nvSpPr>
        <p:spPr>
          <a:xfrm>
            <a:off x="573408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1"/>
          <p:cNvSpPr>
            <a:spLocks noGrp="1"/>
          </p:cNvSpPr>
          <p:nvPr>
            <p:ph type="body" sz="quarter" idx="42"/>
          </p:nvPr>
        </p:nvSpPr>
        <p:spPr>
          <a:xfrm>
            <a:off x="573408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1"/>
          <p:cNvSpPr>
            <a:spLocks noGrp="1"/>
          </p:cNvSpPr>
          <p:nvPr>
            <p:ph type="body" sz="quarter" idx="45"/>
          </p:nvPr>
        </p:nvSpPr>
        <p:spPr>
          <a:xfrm>
            <a:off x="573408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1"/>
          <p:cNvSpPr>
            <a:spLocks noGrp="1"/>
          </p:cNvSpPr>
          <p:nvPr>
            <p:ph type="body" sz="quarter" idx="46"/>
          </p:nvPr>
        </p:nvSpPr>
        <p:spPr>
          <a:xfrm>
            <a:off x="3278319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7"/>
          </p:nvPr>
        </p:nvSpPr>
        <p:spPr>
          <a:xfrm>
            <a:off x="5983232" y="5311216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8"/>
          </p:nvPr>
        </p:nvSpPr>
        <p:spPr>
          <a:xfrm>
            <a:off x="3283512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9"/>
          </p:nvPr>
        </p:nvSpPr>
        <p:spPr>
          <a:xfrm>
            <a:off x="3283512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50"/>
          </p:nvPr>
        </p:nvSpPr>
        <p:spPr>
          <a:xfrm>
            <a:off x="3283512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51"/>
          </p:nvPr>
        </p:nvSpPr>
        <p:spPr>
          <a:xfrm>
            <a:off x="3283512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1"/>
          <p:cNvSpPr>
            <a:spLocks noGrp="1"/>
          </p:cNvSpPr>
          <p:nvPr>
            <p:ph type="body" sz="quarter" idx="52"/>
          </p:nvPr>
        </p:nvSpPr>
        <p:spPr>
          <a:xfrm>
            <a:off x="5983232" y="2546649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1"/>
          <p:cNvSpPr>
            <a:spLocks noGrp="1"/>
          </p:cNvSpPr>
          <p:nvPr>
            <p:ph type="body" sz="quarter" idx="53"/>
          </p:nvPr>
        </p:nvSpPr>
        <p:spPr>
          <a:xfrm>
            <a:off x="5983232" y="3237791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1"/>
          <p:cNvSpPr>
            <a:spLocks noGrp="1"/>
          </p:cNvSpPr>
          <p:nvPr>
            <p:ph type="body" sz="quarter" idx="54"/>
          </p:nvPr>
        </p:nvSpPr>
        <p:spPr>
          <a:xfrm>
            <a:off x="5983232" y="3928933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1"/>
          <p:cNvSpPr>
            <a:spLocks noGrp="1"/>
          </p:cNvSpPr>
          <p:nvPr>
            <p:ph type="body" sz="quarter" idx="55"/>
          </p:nvPr>
        </p:nvSpPr>
        <p:spPr>
          <a:xfrm>
            <a:off x="5983232" y="4620074"/>
            <a:ext cx="2593569" cy="615656"/>
          </a:xfrm>
          <a:prstGeom prst="rect">
            <a:avLst/>
          </a:prstGeom>
        </p:spPr>
        <p:txBody>
          <a:bodyPr vert="horz" lIns="64147" tIns="0" rIns="64147" bIns="32074" anchor="ctr"/>
          <a:lstStyle>
            <a:lvl1pPr marL="0" indent="0" algn="l">
              <a:spcAft>
                <a:spcPts val="844"/>
              </a:spcAft>
              <a:buFont typeface="Arial"/>
              <a:buNone/>
              <a:defRPr sz="17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Box 2"/>
          <p:cNvSpPr txBox="1">
            <a:spLocks noGrp="1" noChangeArrowheads="1"/>
          </p:cNvSpPr>
          <p:nvPr>
            <p:ph type="sldNum" sz="quarter" idx="56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6DF76653-015E-42B0-A9D1-E0DD78423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0685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31777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53455" tIns="32074" rIns="64147" bIns="32074" anchor="ctr"/>
          <a:lstStyle>
            <a:lvl1pPr marL="0" algn="ctr">
              <a:lnSpc>
                <a:spcPct val="80000"/>
              </a:lnSpc>
              <a:defRPr sz="13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0" algn="ctr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3870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5964" y="182441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31777" y="303319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563870" y="3033190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495964" y="2672421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 marR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495964" y="3393959"/>
            <a:ext cx="2011412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 marR="0" indent="-240543" algn="ctr" defTabSz="641449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1776" y="5574038"/>
            <a:ext cx="7874061" cy="541363"/>
          </a:xfrm>
          <a:prstGeom prst="rect">
            <a:avLst/>
          </a:prstGeom>
          <a:solidFill>
            <a:srgbClr val="49134C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 sz="1300" b="0">
                <a:solidFill>
                  <a:srgbClr val="FFFFFF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31791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2233222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834652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436083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7037513" y="4239106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631791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2233222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3834652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5436083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7037513" y="4906530"/>
            <a:ext cx="1469879" cy="541363"/>
          </a:xfrm>
          <a:prstGeom prst="rect">
            <a:avLst/>
          </a:prstGeom>
          <a:solidFill>
            <a:srgbClr val="9E3D96"/>
          </a:solidFill>
        </p:spPr>
        <p:txBody>
          <a:bodyPr vert="horz" lIns="64147" tIns="32074" rIns="64147" bIns="32074" anchor="ctr"/>
          <a:lstStyle>
            <a:lvl1pPr marL="0">
              <a:lnSpc>
                <a:spcPct val="80000"/>
              </a:lnSpc>
              <a:defRPr sz="1300" b="1">
                <a:solidFill>
                  <a:schemeClr val="bg1"/>
                </a:solidFill>
                <a:latin typeface="Calibri"/>
                <a:cs typeface="Calibri"/>
              </a:defRPr>
            </a:lvl1pPr>
            <a:lvl2pPr marL="0">
              <a:defRPr sz="1300" b="0">
                <a:solidFill>
                  <a:schemeClr val="bg1"/>
                </a:solidFill>
                <a:latin typeface="Calibri"/>
                <a:cs typeface="Calibri"/>
              </a:defRPr>
            </a:lvl2pPr>
            <a:lvl3pPr>
              <a:defRPr sz="1400" b="1">
                <a:latin typeface="Calibri"/>
                <a:cs typeface="Calibri"/>
              </a:defRPr>
            </a:lvl3pPr>
            <a:lvl4pPr>
              <a:defRPr sz="1400" b="1">
                <a:latin typeface="Calibri"/>
                <a:cs typeface="Calibri"/>
              </a:defRPr>
            </a:lvl4pPr>
            <a:lvl5pPr>
              <a:defRPr sz="1400" b="1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Box 2"/>
          <p:cNvSpPr txBox="1">
            <a:spLocks noGrp="1" noChangeArrowheads="1"/>
          </p:cNvSpPr>
          <p:nvPr>
            <p:ph type="sldNum" sz="quarter" idx="29"/>
          </p:nvPr>
        </p:nvSpPr>
        <p:spPr/>
        <p:txBody>
          <a:bodyPr/>
          <a:lstStyle>
            <a:lvl1pPr defTabSz="914400" eaLnBrk="1" hangingPunct="1">
              <a:defRPr sz="130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fld id="{FA65EDFC-F677-4776-AEA4-161FE944D4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1282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5139" y="1726360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691253" y="2129096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691253" y="239968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139" y="3286651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1691253" y="3689387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5139" y="4818745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1691253" y="5221481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4695406" y="1726360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761519" y="2129096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95406" y="3286651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5761519" y="3689387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95406" y="4818745"/>
            <a:ext cx="1001088" cy="1309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64147" tIns="32074" rIns="64147" bIns="32074" anchor="t"/>
          <a:lstStyle>
            <a:lvl1pPr marL="0" indent="0" algn="l">
              <a:defRPr sz="13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>
                <a:sym typeface="Gill Sans" charset="0"/>
              </a:rPr>
              <a:t>Click icon to add picture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5761519" y="5221481"/>
            <a:ext cx="2877239" cy="252539"/>
          </a:xfrm>
          <a:prstGeom prst="rect">
            <a:avLst/>
          </a:prstGeom>
        </p:spPr>
        <p:txBody>
          <a:bodyPr vert="horz" lIns="75761" tIns="0" rIns="64147" bIns="0" anchor="b"/>
          <a:lstStyle>
            <a:lvl1pPr marL="0" algn="l">
              <a:defRPr sz="1400" b="1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35"/>
          </p:nvPr>
        </p:nvSpPr>
        <p:spPr>
          <a:xfrm>
            <a:off x="5761598" y="239968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36"/>
          </p:nvPr>
        </p:nvSpPr>
        <p:spPr>
          <a:xfrm>
            <a:off x="1691253" y="396752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37"/>
          </p:nvPr>
        </p:nvSpPr>
        <p:spPr>
          <a:xfrm>
            <a:off x="5761598" y="3967528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1691253" y="5493835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39"/>
          </p:nvPr>
        </p:nvSpPr>
        <p:spPr>
          <a:xfrm>
            <a:off x="5761598" y="5493835"/>
            <a:ext cx="2877239" cy="622327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indent="-243750" algn="l">
              <a:defRPr sz="1400" b="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0" indent="-243750" algn="l">
              <a:defRPr sz="1400">
                <a:solidFill>
                  <a:srgbClr val="000000"/>
                </a:solidFill>
              </a:defRPr>
            </a:lvl2pPr>
            <a:lvl3pPr marL="0" indent="-243750" algn="l">
              <a:defRPr sz="1400">
                <a:solidFill>
                  <a:srgbClr val="000000"/>
                </a:solidFill>
              </a:defRPr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Box 2"/>
          <p:cNvSpPr txBox="1">
            <a:spLocks noGrp="1" noChangeArrowheads="1"/>
          </p:cNvSpPr>
          <p:nvPr>
            <p:ph type="sldNum" sz="quarter" idx="4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A6D6235-B0A0-4A6C-84B7-DC31574782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60625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744089" y="2029328"/>
            <a:ext cx="7825064" cy="3923366"/>
          </a:xfrm>
          <a:prstGeom prst="rect">
            <a:avLst/>
          </a:prstGeom>
        </p:spPr>
        <p:txBody>
          <a:bodyPr vert="horz" lIns="64147" tIns="32074" rIns="64147" bIns="32074"/>
          <a:lstStyle>
            <a:lvl1pPr>
              <a:defRPr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chart</a:t>
            </a:r>
            <a:endParaRPr lang="en-US" noProof="0" dirty="0">
              <a:sym typeface="Gill Sans" charset="0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 rot="16200000">
            <a:off x="-824465" y="3615788"/>
            <a:ext cx="2877239" cy="252539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algn="ctr">
              <a:defRPr sz="1300" b="1" baseline="0">
                <a:solidFill>
                  <a:schemeClr val="tx1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13962" y="5965711"/>
            <a:ext cx="2877239" cy="252539"/>
          </a:xfrm>
          <a:prstGeom prst="rect">
            <a:avLst/>
          </a:prstGeom>
        </p:spPr>
        <p:txBody>
          <a:bodyPr vert="horz" lIns="75761" tIns="0" rIns="64147" bIns="0" anchor="t"/>
          <a:lstStyle>
            <a:lvl1pPr marL="0" algn="ctr">
              <a:defRPr sz="1300" b="1" baseline="0">
                <a:solidFill>
                  <a:schemeClr val="tx1"/>
                </a:solidFill>
                <a:latin typeface="Calibri"/>
                <a:cs typeface="Calibri"/>
              </a:defRPr>
            </a:lvl1pPr>
            <a:lvl2pPr algn="l">
              <a:defRPr sz="1400">
                <a:solidFill>
                  <a:srgbClr val="636466"/>
                </a:solidFill>
                <a:latin typeface="Calibri"/>
                <a:cs typeface="Calibri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CF154778-8A27-4F5D-A1E3-4400438A6B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27632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78735" y="2029329"/>
            <a:ext cx="7990417" cy="3989509"/>
          </a:xfrm>
          <a:prstGeom prst="rect">
            <a:avLst/>
          </a:prstGeom>
        </p:spPr>
        <p:txBody>
          <a:bodyPr vert="horz" lIns="64147" tIns="32074" rIns="64147" bIns="32074"/>
          <a:lstStyle>
            <a:lvl1pPr>
              <a:defRPr>
                <a:solidFill>
                  <a:srgbClr val="6364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table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FF2530F7-5DAC-4325-86D0-F274C6F07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48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686300" y="3048000"/>
            <a:ext cx="3859213" cy="901700"/>
          </a:xfrm>
          <a:prstGeom prst="rect">
            <a:avLst/>
          </a:pr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147" tIns="32074" rIns="64147" bIns="32074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686300" y="2032000"/>
            <a:ext cx="3859213" cy="903288"/>
          </a:xfrm>
          <a:prstGeom prst="rect">
            <a:avLst/>
          </a:pr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147" tIns="32074" rIns="64147" bIns="32074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pitchFamily="34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748865" y="2096878"/>
            <a:ext cx="1190162" cy="759393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algn="l">
              <a:defRPr sz="4200" b="1">
                <a:solidFill>
                  <a:srgbClr val="006472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748865" y="3118674"/>
            <a:ext cx="1190162" cy="759393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algn="l">
              <a:defRPr sz="4200" b="1">
                <a:solidFill>
                  <a:srgbClr val="006472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698486" y="2096878"/>
            <a:ext cx="1780370" cy="759393"/>
          </a:xfrm>
          <a:prstGeom prst="rect">
            <a:avLst/>
          </a:prstGeom>
        </p:spPr>
        <p:txBody>
          <a:bodyPr vert="horz" lIns="64147" tIns="32074" rIns="64147" bIns="32074" anchor="ctr"/>
          <a:lstStyle>
            <a:lvl1pPr marL="0" indent="0" algn="l">
              <a:defRPr sz="2000" b="0">
                <a:solidFill>
                  <a:srgbClr val="666666"/>
                </a:solidFill>
                <a:latin typeface="Calibri"/>
                <a:cs typeface="Calibri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698486" y="3118674"/>
            <a:ext cx="1780370" cy="759393"/>
          </a:xfrm>
          <a:prstGeom prst="rect">
            <a:avLst/>
          </a:prstGeom>
        </p:spPr>
        <p:txBody>
          <a:bodyPr vert="horz" lIns="64147" tIns="32074" rIns="64147" bIns="32074" anchor="ctr"/>
          <a:lstStyle>
            <a:lvl1pPr marL="0" indent="0" algn="l">
              <a:defRPr lang="en-US" sz="2000" b="0" dirty="0">
                <a:solidFill>
                  <a:srgbClr val="66666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3410" y="2020861"/>
            <a:ext cx="3901064" cy="1945665"/>
          </a:xfrm>
          <a:prstGeom prst="rect">
            <a:avLst/>
          </a:prstGeom>
        </p:spPr>
        <p:txBody>
          <a:bodyPr vert="horz" lIns="64147" tIns="32074" rIns="64147" bIns="32074" anchor="t"/>
          <a:lstStyle>
            <a:lvl1pPr marL="320725" indent="-320725" algn="l">
              <a:spcAft>
                <a:spcPts val="844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569523" y="4278714"/>
            <a:ext cx="7973696" cy="1861397"/>
          </a:xfrm>
          <a:prstGeom prst="rect">
            <a:avLst/>
          </a:prstGeom>
          <a:solidFill>
            <a:srgbClr val="49134C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Box 2"/>
          <p:cNvSpPr txBox="1">
            <a:spLocks noGrp="1" noChangeArrowheads="1"/>
          </p:cNvSpPr>
          <p:nvPr>
            <p:ph type="sldNum" sz="quarter" idx="24"/>
          </p:nvPr>
        </p:nvSpPr>
        <p:spPr/>
        <p:txBody>
          <a:bodyPr/>
          <a:lstStyle>
            <a:lvl1pPr defTabSz="914400" eaLnBrk="1" hangingPunct="1">
              <a:defRPr sz="130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fld id="{F20091BA-BFB9-4EB2-933A-465D66788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9257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2180" y="1851950"/>
            <a:ext cx="3851196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732606" y="1851950"/>
            <a:ext cx="3846468" cy="3935786"/>
          </a:xfrm>
          <a:prstGeom prst="rect">
            <a:avLst/>
          </a:prstGeom>
        </p:spPr>
        <p:txBody>
          <a:bodyPr vert="horz" lIns="75761" tIns="0" rIns="64147" bIns="32074"/>
          <a:lstStyle>
            <a:lvl1pPr marL="320725" indent="-320725" algn="l">
              <a:spcAft>
                <a:spcPts val="422"/>
              </a:spcAft>
              <a:buFontTx/>
              <a:buBlip>
                <a:blip r:embed="rId2"/>
              </a:buBlip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  <a:lvl2pPr marL="631347" indent="-320725" algn="l">
              <a:spcAft>
                <a:spcPts val="422"/>
              </a:spcAft>
              <a:buSzPct val="100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  <a:latin typeface="Calibri"/>
                <a:cs typeface="Calibri"/>
              </a:defRPr>
            </a:lvl2pPr>
            <a:lvl3pPr marL="959649" indent="-320725" algn="l">
              <a:spcAft>
                <a:spcPts val="422"/>
              </a:spcAft>
              <a:buSzPct val="100000"/>
              <a:buFontTx/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Calibri"/>
                <a:cs typeface="Calibri"/>
              </a:defRPr>
            </a:lvl3pPr>
            <a:lvl4pPr marL="1279556" indent="-320725" algn="l">
              <a:spcAft>
                <a:spcPts val="422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Calibri"/>
                <a:cs typeface="Calibri"/>
              </a:defRPr>
            </a:lvl4pPr>
            <a:lvl5pPr marL="959649" indent="-320725" algn="l">
              <a:buFontTx/>
              <a:buBlip>
                <a:blip r:embed="rId4"/>
              </a:buBlip>
              <a:defRPr sz="1700">
                <a:solidFill>
                  <a:srgbClr val="636466"/>
                </a:solidFill>
                <a:latin typeface="Calibri"/>
                <a:cs typeface="Calibri"/>
              </a:defRPr>
            </a:lvl5pPr>
            <a:lvl6pPr marL="1158166" indent="-191546" algn="l">
              <a:buFont typeface="Wingdings" pitchFamily="2" charset="2"/>
              <a:buChar char="§"/>
              <a:tabLst>
                <a:tab pos="1158166" algn="l"/>
              </a:tabLst>
              <a:defRPr sz="170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3CA99D73-9D4A-47F9-A3E9-30CEF578F8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010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339" y="1851951"/>
            <a:ext cx="7921770" cy="4249562"/>
          </a:xfrm>
          <a:prstGeom prst="rect">
            <a:avLst/>
          </a:prstGeom>
          <a:noFill/>
        </p:spPr>
        <p:txBody>
          <a:bodyPr vert="horz" lIns="64147" tIns="32074" rIns="64147" bIns="32074" anchor="t"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>
                <a:sym typeface="Gill Sans" charset="0"/>
              </a:rPr>
              <a:t>Click icon to add picture</a:t>
            </a:r>
            <a:endParaRPr lang="en-US" noProof="0" dirty="0">
              <a:sym typeface="Gill Sans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70742DB-A7A1-4513-81F0-FF3CDABB6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26969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232" tIns="45622" rIns="91232" bIns="45622"/>
          <a:lstStyle>
            <a:lvl1pPr defTabSz="912576">
              <a:defRPr>
                <a:latin typeface="Calibri"/>
                <a:ea typeface="+mn-ea"/>
                <a:cs typeface="+mn-cs"/>
                <a:sym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1AA560-1764-4CFE-9E74-230D9269BCD3}" type="datetimeFigureOut">
              <a:rPr lang="en-CA" sz="1000">
                <a:solidFill>
                  <a:srgbClr val="676767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2018-03-07</a:t>
            </a:fld>
            <a:endParaRPr lang="en-CA" sz="1000">
              <a:solidFill>
                <a:srgbClr val="676767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232" tIns="45622" rIns="91232" bIns="45622"/>
          <a:lstStyle>
            <a:lvl1pPr defTabSz="912576">
              <a:defRPr>
                <a:latin typeface="Calibri"/>
                <a:ea typeface="+mn-ea"/>
                <a:cs typeface="+mn-cs"/>
                <a:sym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CA" sz="1000">
              <a:solidFill>
                <a:srgbClr val="676767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4B32CBEC-455C-4C6C-AE52-FB634861242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93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16830" y="3479230"/>
            <a:ext cx="3866555" cy="2403202"/>
          </a:xfrm>
          <a:prstGeom prst="rect">
            <a:avLst/>
          </a:prstGeom>
          <a:solidFill>
            <a:srgbClr val="9E3D96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tabLst>
                <a:tab pos="247220" algn="l"/>
              </a:tabLst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76253" y="1856461"/>
            <a:ext cx="7995566" cy="1186028"/>
          </a:xfrm>
          <a:prstGeom prst="rect">
            <a:avLst/>
          </a:prstGeom>
        </p:spPr>
        <p:txBody>
          <a:bodyPr vert="horz" lIns="64147" tIns="32074" rIns="64147" bIns="32074"/>
          <a:lstStyle>
            <a:lvl1pPr marL="0" indent="0" algn="l">
              <a:buFont typeface="Arial"/>
              <a:buNone/>
              <a:defRPr sz="22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572197" y="326608"/>
            <a:ext cx="7999639" cy="912038"/>
          </a:xfrm>
          <a:prstGeom prst="rect">
            <a:avLst/>
          </a:prstGeom>
        </p:spPr>
        <p:txBody>
          <a:bodyPr vert="horz" lIns="64147" tIns="32074" rIns="64147" bIns="32074" anchor="b"/>
          <a:lstStyle>
            <a:lvl1pPr algn="l">
              <a:lnSpc>
                <a:spcPct val="90000"/>
              </a:lnSpc>
              <a:defRPr sz="3400" b="1" baseline="0">
                <a:solidFill>
                  <a:srgbClr val="00ACC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593516" y="3479230"/>
            <a:ext cx="3866555" cy="2403202"/>
          </a:xfrm>
          <a:prstGeom prst="rect">
            <a:avLst/>
          </a:prstGeom>
          <a:solidFill>
            <a:srgbClr val="9E3D96"/>
          </a:solidFill>
        </p:spPr>
        <p:txBody>
          <a:bodyPr vert="horz" lIns="202029" tIns="176778" rIns="202029" bIns="176778"/>
          <a:lstStyle>
            <a:lvl1pPr marL="0" indent="0" algn="l">
              <a:spcAft>
                <a:spcPts val="844"/>
              </a:spcAft>
              <a:defRPr sz="1700" b="1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240543" indent="-240543" algn="l">
              <a:buFont typeface="Arial"/>
              <a:buChar char="•"/>
              <a:tabLst>
                <a:tab pos="247220" algn="l"/>
              </a:tabLst>
              <a:defRPr sz="1700">
                <a:solidFill>
                  <a:schemeClr val="bg1"/>
                </a:solidFill>
                <a:latin typeface="Calibri"/>
                <a:cs typeface="Calibri"/>
              </a:defRPr>
            </a:lvl2pPr>
            <a:lvl3pPr marL="492452" indent="-240543" algn="l"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3pPr>
            <a:lvl4pPr algn="l">
              <a:defRPr sz="1700">
                <a:solidFill>
                  <a:schemeClr val="bg1"/>
                </a:solidFill>
                <a:latin typeface="Calibri"/>
                <a:cs typeface="Calibri"/>
              </a:defRPr>
            </a:lvl4pPr>
            <a:lvl5pPr marL="404067" indent="-252540" algn="l">
              <a:spcAft>
                <a:spcPts val="844"/>
              </a:spcAft>
              <a:buSzPct val="125000"/>
              <a:buFont typeface="Arial"/>
              <a:buChar char="•"/>
              <a:defRPr sz="17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9340C5D3-7029-4818-BC48-62BC1076A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37088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/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 txBox="1">
            <a:spLocks noChangeArrowheads="1"/>
          </p:cNvSpPr>
          <p:nvPr userDrawn="1"/>
        </p:nvSpPr>
        <p:spPr bwMode="auto">
          <a:xfrm>
            <a:off x="571500" y="6018213"/>
            <a:ext cx="258127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2" tIns="32141" rIns="64282" bIns="32141">
            <a:spAutoFit/>
          </a:bodyPr>
          <a:lstStyle>
            <a:lvl1pPr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1pPr>
            <a:lvl2pPr marL="742950" indent="-28575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1143000" indent="-22860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600200" indent="-22860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2057400" indent="-228600" eaLnBrk="0" hangingPunct="0"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171717"/>
                </a:solidFill>
              </a:rPr>
              <a:t>Visit us: </a:t>
            </a:r>
            <a:r>
              <a:rPr lang="en-US" sz="1100" dirty="0">
                <a:solidFill>
                  <a:srgbClr val="808080"/>
                </a:solidFill>
                <a:hlinkClick r:id="rId2"/>
              </a:rPr>
              <a:t>morneaushepell.com</a:t>
            </a:r>
            <a:endParaRPr lang="en-US" sz="1100" dirty="0">
              <a:solidFill>
                <a:srgbClr val="80808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171717"/>
                </a:solidFill>
              </a:rPr>
              <a:t>Follow us: </a:t>
            </a:r>
            <a:r>
              <a:rPr lang="en-US" sz="1100" dirty="0">
                <a:solidFill>
                  <a:srgbClr val="808080"/>
                </a:solidFill>
                <a:hlinkClick r:id="rId3"/>
              </a:rPr>
              <a:t>@Morneau_Shepell</a:t>
            </a:r>
            <a:endParaRPr lang="en-US" sz="1100" dirty="0">
              <a:solidFill>
                <a:srgbClr val="808080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9425"/>
            <a:ext cx="9144000" cy="526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571500" y="4323068"/>
            <a:ext cx="5164324" cy="567351"/>
          </a:xfrm>
          <a:prstGeom prst="rect">
            <a:avLst/>
          </a:prstGeom>
        </p:spPr>
        <p:txBody>
          <a:bodyPr lIns="68644" tIns="34322" rIns="68644" bIns="34322" anchor="b"/>
          <a:lstStyle>
            <a:lvl1pPr algn="l">
              <a:defRPr sz="2500" b="1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2903" y="488910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1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69976" y="488910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1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67047" y="488910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1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7028" y="5167995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3174101" y="5167995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771171" y="5167995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577027" y="544277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3174099" y="544277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5771171" y="5442773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569705" y="5710217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3166777" y="5710217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5775296" y="5710217"/>
            <a:ext cx="2460788" cy="262538"/>
          </a:xfrm>
          <a:prstGeom prst="rect">
            <a:avLst/>
          </a:prstGeom>
        </p:spPr>
        <p:txBody>
          <a:bodyPr vert="horz" lIns="64282" tIns="32141" rIns="64282" bIns="32141"/>
          <a:lstStyle>
            <a:lvl1pPr algn="l">
              <a:defRPr sz="1400" b="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C582A-7A3C-4B9A-AE98-350238D7E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4792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705850" y="6413500"/>
            <a:ext cx="242888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vert="horz" wrap="none" lIns="64147" tIns="32074" rIns="64147" bIns="32074" numCol="1" anchor="t" anchorCtr="0" compatLnSpc="1">
            <a:prstTxWarp prst="textNoShape">
              <a:avLst/>
            </a:prstTxWarp>
          </a:bodyPr>
          <a:lstStyle>
            <a:lvl1pPr defTabSz="912576" eaLnBrk="1" hangingPunct="1">
              <a:defRPr sz="1300" smtClean="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536519-D712-484A-A466-AA39517553B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pic>
        <p:nvPicPr>
          <p:cNvPr id="5123" name="Picture 7" descr="Morneau Shepell Logo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6308725"/>
            <a:ext cx="13970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Line 3"/>
          <p:cNvSpPr>
            <a:spLocks noChangeShapeType="1"/>
          </p:cNvSpPr>
          <p:nvPr/>
        </p:nvSpPr>
        <p:spPr bwMode="auto">
          <a:xfrm>
            <a:off x="8518525" y="6313488"/>
            <a:ext cx="0" cy="550862"/>
          </a:xfrm>
          <a:prstGeom prst="line">
            <a:avLst/>
          </a:prstGeom>
          <a:noFill/>
          <a:ln w="25400">
            <a:solidFill>
              <a:srgbClr val="1791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8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2" r:id="rId21"/>
    <p:sldLayoutId id="2147483685" r:id="rId22"/>
    <p:sldLayoutId id="2147483759" r:id="rId23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+mj-lt"/>
          <a:ea typeface="MS PGothic" pitchFamily="34" charset="-128"/>
          <a:cs typeface="ＭＳ Ｐゴシック" charset="0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5pPr>
      <a:lvl6pPr marL="320725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1449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2173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2896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ＭＳ Ｐゴシック" charset="0"/>
          <a:sym typeface="Gill Sans"/>
        </a:defRPr>
      </a:lvl1pPr>
      <a:lvl2pPr marL="520700" indent="-200025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2pPr>
      <a:lvl3pPr marL="801688" indent="-160338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3pPr>
      <a:lvl4pPr marL="1122363" indent="-160338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4pPr>
      <a:lvl5pPr marL="1443038" indent="-160338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5pPr>
      <a:lvl6pPr marL="320725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6pPr>
      <a:lvl7pPr marL="641449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7pPr>
      <a:lvl8pPr marL="962173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8pPr>
      <a:lvl9pPr marL="1282896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725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1449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217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2896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362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4347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5069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579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705850" y="6413500"/>
            <a:ext cx="242888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vert="horz" wrap="none" lIns="64147" tIns="32074" rIns="64147" bIns="32074" numCol="1" anchor="t" anchorCtr="0" compatLnSpc="1">
            <a:prstTxWarp prst="textNoShape">
              <a:avLst/>
            </a:prstTxWarp>
          </a:bodyPr>
          <a:lstStyle>
            <a:lvl1pPr defTabSz="912576" eaLnBrk="1" hangingPunct="1">
              <a:defRPr sz="130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81F58D-CA15-47D4-9EF0-A3781A89693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pic>
        <p:nvPicPr>
          <p:cNvPr id="5123" name="Picture 7" descr="Morneau Shepell Logo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6308725"/>
            <a:ext cx="13970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Line 3"/>
          <p:cNvSpPr>
            <a:spLocks noChangeShapeType="1"/>
          </p:cNvSpPr>
          <p:nvPr/>
        </p:nvSpPr>
        <p:spPr bwMode="auto">
          <a:xfrm>
            <a:off x="8518525" y="6313488"/>
            <a:ext cx="0" cy="550862"/>
          </a:xfrm>
          <a:prstGeom prst="line">
            <a:avLst/>
          </a:prstGeom>
          <a:noFill/>
          <a:ln w="25400">
            <a:solidFill>
              <a:srgbClr val="1791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5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+mj-lt"/>
          <a:ea typeface="MS PGothic" pitchFamily="34" charset="-128"/>
          <a:cs typeface="ＭＳ Ｐゴシック" charset="0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5pPr>
      <a:lvl6pPr marL="320725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1449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2173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2896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ＭＳ Ｐゴシック" charset="0"/>
          <a:sym typeface="Gill Sans"/>
        </a:defRPr>
      </a:lvl1pPr>
      <a:lvl2pPr marL="520700" indent="-200025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2pPr>
      <a:lvl3pPr marL="801688" indent="-160338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3pPr>
      <a:lvl4pPr marL="1122363" indent="-160338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4pPr>
      <a:lvl5pPr marL="1443038" indent="-160338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5pPr>
      <a:lvl6pPr marL="320725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6pPr>
      <a:lvl7pPr marL="641449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7pPr>
      <a:lvl8pPr marL="962173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8pPr>
      <a:lvl9pPr marL="1282896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725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1449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217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2896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362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4347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5069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579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706445" y="6413750"/>
            <a:ext cx="242218" cy="267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64147" tIns="32074" rIns="64147" bIns="3207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defTabSz="912576" fontAlgn="base">
              <a:spcBef>
                <a:spcPct val="0"/>
              </a:spcBef>
              <a:spcAft>
                <a:spcPct val="0"/>
              </a:spcAft>
              <a:defRPr/>
            </a:pPr>
            <a:fld id="{FB4C14AC-06C0-8341-B77D-3D40A2EF536F}" type="slidenum">
              <a:rPr lang="en-US" smtClean="0"/>
              <a:pPr defTabSz="91257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pic>
        <p:nvPicPr>
          <p:cNvPr id="9" name="Picture 7" descr="Morneau Shepell Logo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1624" y="6308825"/>
            <a:ext cx="1396380" cy="37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518922" y="6313965"/>
            <a:ext cx="0" cy="549616"/>
          </a:xfrm>
          <a:prstGeom prst="line">
            <a:avLst/>
          </a:prstGeom>
          <a:noFill/>
          <a:ln w="25400">
            <a:solidFill>
              <a:srgbClr val="1791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2576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97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+mj-lt"/>
          <a:ea typeface="ＭＳ Ｐゴシック" charset="0"/>
          <a:cs typeface="ＭＳ Ｐゴシック" charset="0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ＭＳ Ｐゴシック" charset="0"/>
          <a:cs typeface="ＭＳ Ｐゴシック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ＭＳ Ｐゴシック" charset="0"/>
          <a:cs typeface="ＭＳ Ｐゴシック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ＭＳ Ｐゴシック" charset="0"/>
          <a:cs typeface="ＭＳ Ｐゴシック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ＭＳ Ｐゴシック" charset="0"/>
          <a:cs typeface="ＭＳ Ｐゴシック" charset="0"/>
          <a:sym typeface="Gill Sans" charset="0"/>
        </a:defRPr>
      </a:lvl5pPr>
      <a:lvl6pPr marL="320725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1449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2173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2896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240543" indent="-240543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ＭＳ Ｐゴシック" charset="0"/>
          <a:cs typeface="ＭＳ Ｐゴシック" charset="0"/>
          <a:sym typeface="Gill Sans" charset="0"/>
        </a:defRPr>
      </a:lvl1pPr>
      <a:lvl2pPr marL="521175" indent="-200454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ＭＳ Ｐゴシック" charset="0"/>
          <a:cs typeface="+mn-cs"/>
          <a:sym typeface="Gill Sans" charset="0"/>
        </a:defRPr>
      </a:lvl2pPr>
      <a:lvl3pPr marL="801811" indent="-160361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ＭＳ Ｐゴシック" charset="0"/>
          <a:cs typeface="+mn-cs"/>
          <a:sym typeface="Gill Sans" charset="0"/>
        </a:defRPr>
      </a:lvl3pPr>
      <a:lvl4pPr marL="1122537" indent="-160361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ＭＳ Ｐゴシック" charset="0"/>
          <a:cs typeface="+mn-cs"/>
          <a:sym typeface="Gill Sans" charset="0"/>
        </a:defRPr>
      </a:lvl4pPr>
      <a:lvl5pPr marL="1443260" indent="-160361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ＭＳ Ｐゴシック" charset="0"/>
          <a:cs typeface="+mn-cs"/>
          <a:sym typeface="Gill Sans" charset="0"/>
        </a:defRPr>
      </a:lvl5pPr>
      <a:lvl6pPr marL="320725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6pPr>
      <a:lvl7pPr marL="641449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7pPr>
      <a:lvl8pPr marL="962173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8pPr>
      <a:lvl9pPr marL="1282896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725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1449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217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2896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362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4347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5069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579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705850" y="6413500"/>
            <a:ext cx="242888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vert="horz" wrap="none" lIns="64147" tIns="32074" rIns="64147" bIns="32074" numCol="1" anchor="t" anchorCtr="0" compatLnSpc="1">
            <a:prstTxWarp prst="textNoShape">
              <a:avLst/>
            </a:prstTxWarp>
          </a:bodyPr>
          <a:lstStyle>
            <a:lvl1pPr defTabSz="912576" eaLnBrk="1" hangingPunct="1">
              <a:defRPr sz="1300">
                <a:solidFill>
                  <a:srgbClr val="171717"/>
                </a:solidFill>
                <a:latin typeface="Calibri" charset="0"/>
                <a:ea typeface="MS PGothic" charset="0"/>
                <a:cs typeface="Calibri" charset="0"/>
                <a:sym typeface="Calibri" charset="0"/>
              </a:defRPr>
            </a:lvl1pPr>
            <a:lvl2pPr marL="521175" indent="-200454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1811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22537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43260" indent="-160361" eaLnBrk="0" hangingPunct="0"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76398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084705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405433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2726156" indent="-160361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1E09A7-B286-42C5-ABF0-0D0AA7F038A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pic>
        <p:nvPicPr>
          <p:cNvPr id="5123" name="Picture 7" descr="Morneau Shepell Logo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6308725"/>
            <a:ext cx="13970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Line 3"/>
          <p:cNvSpPr>
            <a:spLocks noChangeShapeType="1"/>
          </p:cNvSpPr>
          <p:nvPr/>
        </p:nvSpPr>
        <p:spPr bwMode="auto">
          <a:xfrm>
            <a:off x="8518525" y="6313488"/>
            <a:ext cx="0" cy="550862"/>
          </a:xfrm>
          <a:prstGeom prst="line">
            <a:avLst/>
          </a:prstGeom>
          <a:noFill/>
          <a:ln w="25400">
            <a:solidFill>
              <a:srgbClr val="1791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676767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1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+mj-lt"/>
          <a:ea typeface="MS PGothic" pitchFamily="34" charset="-128"/>
          <a:cs typeface="ＭＳ Ｐゴシック" charset="0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Calibri" pitchFamily="34" charset="0"/>
          <a:ea typeface="MS PGothic" pitchFamily="34" charset="-128"/>
          <a:cs typeface="ＭＳ Ｐゴシック" charset="0"/>
          <a:sym typeface="Gill Sans"/>
        </a:defRPr>
      </a:lvl5pPr>
      <a:lvl6pPr marL="320725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1449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2173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2896" algn="ctr" rtl="0" fontAlgn="base">
        <a:spcBef>
          <a:spcPct val="0"/>
        </a:spcBef>
        <a:spcAft>
          <a:spcPct val="0"/>
        </a:spcAft>
        <a:defRPr sz="5900">
          <a:solidFill>
            <a:srgbClr val="000000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ＭＳ Ｐゴシック" charset="0"/>
          <a:sym typeface="Gill Sans"/>
        </a:defRPr>
      </a:lvl1pPr>
      <a:lvl2pPr marL="520700" indent="-200025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2pPr>
      <a:lvl3pPr marL="801688" indent="-160338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3pPr>
      <a:lvl4pPr marL="1122363" indent="-160338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4pPr>
      <a:lvl5pPr marL="1443038" indent="-160338"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MS PGothic" pitchFamily="34" charset="-128"/>
          <a:cs typeface="+mn-cs"/>
          <a:sym typeface="Gill Sans"/>
        </a:defRPr>
      </a:lvl5pPr>
      <a:lvl6pPr marL="320725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6pPr>
      <a:lvl7pPr marL="641449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7pPr>
      <a:lvl8pPr marL="962173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8pPr>
      <a:lvl9pPr marL="1282896" algn="ctr" rtl="0" fontAlgn="base">
        <a:spcBef>
          <a:spcPct val="0"/>
        </a:spcBef>
        <a:spcAft>
          <a:spcPct val="0"/>
        </a:spcAft>
        <a:defRPr sz="25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725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1449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217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2896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362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4347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5069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5793" algn="l" defTabSz="3207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hyperlink" Target="https://itunes.apple.com/ca/app/mon-pse/id1112006222?l=fr&amp;mt=8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hyperlink" Target="https://play.google.com/store/apps/details?id=com.onetapsolutions.morneau.myissp&amp;hl=fr_C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360363"/>
            <a:ext cx="5132387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TextBox 5"/>
          <p:cNvSpPr txBox="1">
            <a:spLocks noChangeArrowheads="1"/>
          </p:cNvSpPr>
          <p:nvPr/>
        </p:nvSpPr>
        <p:spPr bwMode="auto">
          <a:xfrm>
            <a:off x="0" y="2252663"/>
            <a:ext cx="9144000" cy="820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0" y="1743075"/>
            <a:ext cx="9144000" cy="758825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en-US" sz="2800" dirty="0" smtClean="0">
                <a:solidFill>
                  <a:schemeClr val="accent5"/>
                </a:solidFill>
              </a:rPr>
              <a:t>	International Student Orientation</a:t>
            </a:r>
            <a:endParaRPr lang="en-US" sz="1800" dirty="0">
              <a:solidFill>
                <a:schemeClr val="accent2"/>
              </a:solidFill>
            </a:endParaRPr>
          </a:p>
        </p:txBody>
      </p:sp>
      <p:pic>
        <p:nvPicPr>
          <p:cNvPr id="78853" name="Picture 7" descr="C:\Users\Bogie\Pictures\Eblast - anylangu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1488"/>
            <a:ext cx="91440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252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8" descr="http://www.zonepage.gr/sites/default/files/wh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233780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27165" y="6413748"/>
            <a:ext cx="321498" cy="26789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A77BD2B-0BA1-164B-B7A4-E68B4B9F8FC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27338" y="1132582"/>
            <a:ext cx="1866900" cy="3240088"/>
          </a:xfrm>
          <a:prstGeom prst="rect">
            <a:avLst/>
          </a:prstGeom>
          <a:noFill/>
          <a:ln w="28575">
            <a:solidFill>
              <a:schemeClr val="accent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8850" y="1831082"/>
            <a:ext cx="1933575" cy="3419475"/>
          </a:xfrm>
          <a:prstGeom prst="rect">
            <a:avLst/>
          </a:prstGeom>
          <a:noFill/>
          <a:ln w="28575">
            <a:solidFill>
              <a:schemeClr val="accent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315913" y="254000"/>
            <a:ext cx="8828087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 anchor="ctr"/>
          <a:lstStyle>
            <a:lvl1pPr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1pPr>
            <a:lvl2pPr marL="742950" indent="-28575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2pPr>
            <a:lvl3pPr marL="1143000" indent="-22860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3pPr>
            <a:lvl4pPr marL="1600200" indent="-22860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4pPr>
            <a:lvl5pPr marL="2057400" indent="-22860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CA" sz="3000" b="1" kern="0" dirty="0">
                <a:solidFill>
                  <a:srgbClr val="00ACCD"/>
                </a:solidFill>
                <a:ea typeface="ＭＳ Ｐゴシック" charset="0"/>
                <a:sym typeface="Gill Sans" charset="0"/>
              </a:rPr>
              <a:t>Let’s download the </a:t>
            </a:r>
            <a:r>
              <a:rPr lang="en-CA" sz="3000" b="1" kern="0" dirty="0" smtClean="0">
                <a:solidFill>
                  <a:srgbClr val="00ACCD"/>
                </a:solidFill>
                <a:ea typeface="ＭＳ Ｐゴシック" charset="0"/>
                <a:sym typeface="Gill Sans" charset="0"/>
              </a:rPr>
              <a:t>My SSP </a:t>
            </a:r>
            <a:r>
              <a:rPr lang="en-CA" sz="3000" b="1" kern="0" dirty="0">
                <a:solidFill>
                  <a:srgbClr val="00ACCD"/>
                </a:solidFill>
                <a:ea typeface="ＭＳ Ｐゴシック" charset="0"/>
                <a:sym typeface="Gill Sans" charset="0"/>
              </a:rPr>
              <a:t>app: </a:t>
            </a:r>
            <a:r>
              <a:rPr lang="en-CA" sz="3000" b="1" kern="0" dirty="0">
                <a:solidFill>
                  <a:srgbClr val="9E3D96"/>
                </a:solidFill>
                <a:ea typeface="ＭＳ Ｐゴシック" charset="0"/>
                <a:sym typeface="Gill Sans" charset="0"/>
              </a:rPr>
              <a:t>Search </a:t>
            </a:r>
            <a:r>
              <a:rPr lang="en-CA" sz="3000" b="1" kern="0" dirty="0" smtClean="0">
                <a:solidFill>
                  <a:srgbClr val="9E3D96"/>
                </a:solidFill>
                <a:ea typeface="ＭＳ Ｐゴシック" charset="0"/>
                <a:sym typeface="Gill Sans" charset="0"/>
              </a:rPr>
              <a:t>‘My SSP</a:t>
            </a:r>
            <a:r>
              <a:rPr lang="en-CA" sz="3000" b="1" kern="0" dirty="0">
                <a:solidFill>
                  <a:srgbClr val="9E3D96"/>
                </a:solidFill>
                <a:ea typeface="ＭＳ Ｐゴシック" charset="0"/>
                <a:sym typeface="Gill Sans" charset="0"/>
              </a:rPr>
              <a:t>’</a:t>
            </a:r>
            <a:endParaRPr lang="en-US" sz="3000" b="1" dirty="0">
              <a:solidFill>
                <a:srgbClr val="9E3D96"/>
              </a:solidFill>
              <a:ea typeface="MS PGothic" pitchFamily="34" charset="-128"/>
              <a:cs typeface="Calibri" pitchFamily="34" charset="0"/>
              <a:sym typeface="Gill Sans"/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6305550"/>
            <a:ext cx="20320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23992" y="1700808"/>
            <a:ext cx="2087768" cy="3447847"/>
            <a:chOff x="323992" y="1700808"/>
            <a:chExt cx="2087768" cy="3447847"/>
          </a:xfrm>
        </p:grpSpPr>
        <p:pic>
          <p:nvPicPr>
            <p:cNvPr id="19" name="Picture 2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23992" y="1700808"/>
              <a:ext cx="2087768" cy="344784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1187624" y="1916832"/>
              <a:ext cx="72008" cy="144016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676767"/>
                </a:solidFill>
                <a:effectLst/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85430" y="2479575"/>
            <a:ext cx="2116138" cy="3541713"/>
            <a:chOff x="4085430" y="2479575"/>
            <a:chExt cx="2116138" cy="3541713"/>
          </a:xfrm>
        </p:grpSpPr>
        <p:pic>
          <p:nvPicPr>
            <p:cNvPr id="23" name="Picture 2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430" y="2479575"/>
              <a:ext cx="2116138" cy="3541713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 bwMode="auto">
            <a:xfrm>
              <a:off x="5102345" y="2636912"/>
              <a:ext cx="45719" cy="216024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676767"/>
                </a:solidFill>
                <a:effectLst/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endParaRPr>
            </a:p>
          </p:txBody>
        </p:sp>
      </p:grp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6300192" y="1838325"/>
            <a:ext cx="2679451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CA" sz="1700" b="1" dirty="0" smtClean="0">
                <a:solidFill>
                  <a:srgbClr val="9E3D96"/>
                </a:solidFill>
                <a:sym typeface="Calibri" pitchFamily="34" charset="0"/>
              </a:rPr>
              <a:t>Why not install the app on all your phones today? Search for My SSP and Morneau Shepell in the App store or on Google Play</a:t>
            </a:r>
            <a:endParaRPr lang="en-US" sz="1700" b="1" dirty="0">
              <a:solidFill>
                <a:srgbClr val="9E3D96"/>
              </a:solidFill>
              <a:sym typeface="Calibri" pitchFamily="34" charset="0"/>
            </a:endParaRPr>
          </a:p>
        </p:txBody>
      </p:sp>
      <p:pic>
        <p:nvPicPr>
          <p:cNvPr id="16" name="Picture 15" descr="Image result for get it on google play icon">
            <a:hlinkClick r:id="rId9"/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413" y="5313908"/>
            <a:ext cx="1750060" cy="61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Image result for App store icon">
            <a:hlinkClick r:id="rId11"/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55" y="4653136"/>
            <a:ext cx="1746885" cy="62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Image result for my SSP app store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413" y="3271650"/>
            <a:ext cx="1192481" cy="1216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577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F2AB3050-ECE8-4C32-AC73-B2C7BDF858F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7384"/>
            <a:ext cx="9217024" cy="68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4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352425" y="4207000"/>
            <a:ext cx="3881692" cy="1146998"/>
            <a:chOff x="400441" y="3011293"/>
            <a:chExt cx="2134166" cy="653130"/>
          </a:xfrm>
        </p:grpSpPr>
        <p:sp>
          <p:nvSpPr>
            <p:cNvPr id="79" name="Rectangle 78"/>
            <p:cNvSpPr/>
            <p:nvPr/>
          </p:nvSpPr>
          <p:spPr bwMode="auto">
            <a:xfrm>
              <a:off x="736826" y="3011293"/>
              <a:ext cx="1797781" cy="65312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10" tIns="45658" rIns="91310" bIns="45658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3097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cs typeface="ヒラギノ角ゴ ProN W3" charset="0"/>
                <a:sym typeface="Calibri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400441" y="3011294"/>
              <a:ext cx="662940" cy="65312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219" tIns="45616" rIns="91219" bIns="45616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2186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sym typeface="Calibri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102423" y="3239712"/>
              <a:ext cx="1379085" cy="210188"/>
            </a:xfrm>
            <a:prstGeom prst="rect">
              <a:avLst/>
            </a:prstGeom>
            <a:noFill/>
          </p:spPr>
          <p:txBody>
            <a:bodyPr wrap="square" lIns="91219" tIns="45616" rIns="91219" bIns="45616" rtlCol="0">
              <a:spAutoFit/>
            </a:bodyPr>
            <a:lstStyle/>
            <a:p>
              <a:pPr marL="456030" lvl="1" defTabSz="912056"/>
              <a:r>
                <a:rPr lang="en-US" b="1" dirty="0">
                  <a:solidFill>
                    <a:srgbClr val="000000"/>
                  </a:solidFill>
                </a:rPr>
                <a:t>Being healthy</a:t>
              </a:r>
            </a:p>
          </p:txBody>
        </p:sp>
      </p:grpSp>
      <p:sp>
        <p:nvSpPr>
          <p:cNvPr id="2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06445" y="6413750"/>
            <a:ext cx="242218" cy="26789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A77BD2B-0BA1-164B-B7A4-E68B4B9F8FC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30267" y="2924944"/>
            <a:ext cx="4025711" cy="1146998"/>
            <a:chOff x="400441" y="3011293"/>
            <a:chExt cx="2213348" cy="65313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736826" y="3011293"/>
              <a:ext cx="1797781" cy="65312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10" tIns="45658" rIns="91310" bIns="45658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3097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cs typeface="ヒラギノ角ゴ ProN W3" charset="0"/>
                <a:sym typeface="Calibri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00441" y="3011294"/>
              <a:ext cx="662940" cy="65312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219" tIns="45616" rIns="91219" bIns="45616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2186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sym typeface="Calibri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6341" y="3153898"/>
              <a:ext cx="1537448" cy="367918"/>
            </a:xfrm>
            <a:prstGeom prst="rect">
              <a:avLst/>
            </a:prstGeom>
            <a:noFill/>
          </p:spPr>
          <p:txBody>
            <a:bodyPr wrap="square" lIns="91219" tIns="45616" rIns="91219" bIns="45616" rtlCol="0">
              <a:spAutoFit/>
            </a:bodyPr>
            <a:lstStyle/>
            <a:p>
              <a:pPr marL="456030" lvl="1" defTabSz="912056"/>
              <a:r>
                <a:rPr lang="en-US" b="1" dirty="0">
                  <a:solidFill>
                    <a:srgbClr val="000000"/>
                  </a:solidFill>
                </a:rPr>
                <a:t>How to be successful at school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88024" y="2132858"/>
            <a:ext cx="3881692" cy="1146998"/>
            <a:chOff x="400441" y="3011293"/>
            <a:chExt cx="2134166" cy="65313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736826" y="3011293"/>
              <a:ext cx="1797781" cy="65312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10" tIns="45658" rIns="91310" bIns="45658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3097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cs typeface="ヒラギノ角ゴ ProN W3" charset="0"/>
                <a:sym typeface="Calibri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00441" y="3011294"/>
              <a:ext cx="662940" cy="65312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219" tIns="45616" rIns="91219" bIns="45616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2186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sym typeface="Calibri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76341" y="3151630"/>
              <a:ext cx="1379085" cy="367918"/>
            </a:xfrm>
            <a:prstGeom prst="rect">
              <a:avLst/>
            </a:prstGeom>
            <a:noFill/>
          </p:spPr>
          <p:txBody>
            <a:bodyPr wrap="square" lIns="91219" tIns="45616" rIns="91219" bIns="45616" rtlCol="0">
              <a:spAutoFit/>
            </a:bodyPr>
            <a:lstStyle/>
            <a:p>
              <a:pPr marL="456030" lvl="1" defTabSz="912056"/>
              <a:r>
                <a:rPr lang="en-US" b="1" dirty="0">
                  <a:solidFill>
                    <a:srgbClr val="000000"/>
                  </a:solidFill>
                </a:rPr>
                <a:t>Making friends at </a:t>
              </a:r>
              <a:r>
                <a:rPr lang="en-US" b="1" dirty="0" smtClean="0">
                  <a:solidFill>
                    <a:srgbClr val="000000"/>
                  </a:solidFill>
                </a:rPr>
                <a:t>school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88024" y="3591423"/>
            <a:ext cx="3881692" cy="1146998"/>
            <a:chOff x="400441" y="3011293"/>
            <a:chExt cx="2134166" cy="65313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736826" y="3011293"/>
              <a:ext cx="1797781" cy="65312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10" tIns="45658" rIns="91310" bIns="45658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3097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cs typeface="ヒラギノ角ゴ ProN W3" charset="0"/>
                <a:sym typeface="Calibri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00441" y="3011294"/>
              <a:ext cx="662940" cy="65312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219" tIns="45616" rIns="91219" bIns="45616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2186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sym typeface="Calibri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76341" y="3232763"/>
              <a:ext cx="1379085" cy="210188"/>
            </a:xfrm>
            <a:prstGeom prst="rect">
              <a:avLst/>
            </a:prstGeom>
            <a:noFill/>
          </p:spPr>
          <p:txBody>
            <a:bodyPr wrap="square" lIns="91219" tIns="45616" rIns="91219" bIns="45616" rtlCol="0">
              <a:spAutoFit/>
            </a:bodyPr>
            <a:lstStyle/>
            <a:p>
              <a:pPr marL="456030" lvl="1" defTabSz="912056"/>
              <a:r>
                <a:rPr lang="en-US" b="1" dirty="0" smtClean="0">
                  <a:solidFill>
                    <a:srgbClr val="000000"/>
                  </a:solidFill>
                </a:rPr>
                <a:t>Dealing </a:t>
              </a:r>
              <a:r>
                <a:rPr lang="en-US" b="1" dirty="0">
                  <a:solidFill>
                    <a:srgbClr val="000000"/>
                  </a:solidFill>
                </a:rPr>
                <a:t>with stress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30267" y="1585197"/>
            <a:ext cx="3881692" cy="1146998"/>
            <a:chOff x="400441" y="3011293"/>
            <a:chExt cx="2134166" cy="653130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36826" y="3011293"/>
              <a:ext cx="1797781" cy="65312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10" tIns="45658" rIns="91310" bIns="45658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3097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cs typeface="ヒラギノ角ゴ ProN W3" charset="0"/>
                <a:sym typeface="Calibri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400441" y="3011294"/>
              <a:ext cx="662940" cy="65312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219" tIns="45616" rIns="91219" bIns="45616" numCol="1" spcCol="0" rtlCol="0" anchor="t" anchorCtr="0" compatLnSpc="1">
              <a:prstTxWarp prst="textNoShape">
                <a:avLst/>
              </a:prstTxWarp>
            </a:bodyPr>
            <a:lstStyle/>
            <a:p>
              <a:pPr defTabSz="912186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ea typeface="ヒラギノ角ゴ ProN W3" charset="0"/>
                <a:sym typeface="Calibri" charset="0"/>
              </a:endParaRPr>
            </a:p>
          </p:txBody>
        </p:sp>
        <p:pic>
          <p:nvPicPr>
            <p:cNvPr id="45" name="Picture 15" descr="http://culturaloutreach.net/wp-content/uploads/2015/02/REACHING_DIV_ICON1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83" y="3141902"/>
              <a:ext cx="377646" cy="377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1076341" y="3151630"/>
              <a:ext cx="1379085" cy="367918"/>
            </a:xfrm>
            <a:prstGeom prst="rect">
              <a:avLst/>
            </a:prstGeom>
            <a:noFill/>
          </p:spPr>
          <p:txBody>
            <a:bodyPr wrap="square" lIns="91219" tIns="45616" rIns="91219" bIns="45616" rtlCol="0">
              <a:spAutoFit/>
            </a:bodyPr>
            <a:lstStyle/>
            <a:p>
              <a:pPr marL="456030" lvl="1" defTabSz="912056"/>
              <a:r>
                <a:rPr lang="en-US" b="1" dirty="0">
                  <a:solidFill>
                    <a:srgbClr val="000000"/>
                  </a:solidFill>
                </a:rPr>
                <a:t>Adapting to daily </a:t>
              </a:r>
              <a:r>
                <a:rPr lang="en-US" b="1" dirty="0" smtClean="0">
                  <a:solidFill>
                    <a:srgbClr val="000000"/>
                  </a:solidFill>
                </a:rPr>
                <a:t>life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48" name="Picture 3" descr="C:\Users\stmckee\Desktop\Stratton Global\Compass\Icons\HMN Deck\Head and gears - Screen positively for depression or anxiety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61" y="3915131"/>
            <a:ext cx="490381" cy="56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C:\Users\stmckee\AppData\Local\Microsoft\Windows\Temporary Internet Files\Content.Outlook\YQL17CH1\Stethoscope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0" y="4500259"/>
            <a:ext cx="594232" cy="63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stmckee\Desktop\Stratton Global\Compass\Icons\HMN Deck\Man and woman - Success from digital methods of counseling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6" y="2424802"/>
            <a:ext cx="651691" cy="5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stmckee\Desktop\Stratton Global\Compass\Icons\Clipboard and hand - Outcomes Reporting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0" y="3197107"/>
            <a:ext cx="478418" cy="7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352425" y="213519"/>
            <a:ext cx="8828087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 anchor="ctr"/>
          <a:lstStyle>
            <a:lvl1pPr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1pPr>
            <a:lvl2pPr marL="742950" indent="-28575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2pPr>
            <a:lvl3pPr marL="1143000" indent="-22860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3pPr>
            <a:lvl4pPr marL="1600200" indent="-22860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4pPr>
            <a:lvl5pPr marL="2057400" indent="-22860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b="1" kern="0" dirty="0" smtClean="0">
                <a:solidFill>
                  <a:srgbClr val="00ACCD"/>
                </a:solidFill>
                <a:ea typeface="ＭＳ Ｐゴシック" charset="0"/>
                <a:sym typeface="Gill Sans" charset="0"/>
              </a:rPr>
              <a:t>Keep.me SAFE can </a:t>
            </a:r>
            <a:r>
              <a:rPr lang="en-US" sz="3000" b="1" kern="0" dirty="0">
                <a:solidFill>
                  <a:srgbClr val="00ACCD"/>
                </a:solidFill>
                <a:ea typeface="ＭＳ Ｐゴシック" charset="0"/>
                <a:sym typeface="Gill Sans" charset="0"/>
              </a:rPr>
              <a:t>help with tips on:</a:t>
            </a:r>
            <a:endParaRPr lang="en-US" sz="3000" b="1" dirty="0">
              <a:solidFill>
                <a:srgbClr val="00ACCD"/>
              </a:solidFill>
              <a:ea typeface="MS PGothic" pitchFamily="34" charset="-128"/>
              <a:cs typeface="Calibri" pitchFamily="34" charset="0"/>
              <a:sym typeface="Gill Sans"/>
            </a:endParaRPr>
          </a:p>
        </p:txBody>
      </p:sp>
      <p:pic>
        <p:nvPicPr>
          <p:cNvPr id="30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6305550"/>
            <a:ext cx="20320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819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2576">
              <a:defRPr/>
            </a:pPr>
            <a:fld id="{C4875767-BE6A-430F-9885-E12FC7EC0917}" type="slidenum">
              <a:rPr lang="en-US" smtClean="0"/>
              <a:pPr defTabSz="912576">
                <a:defRPr/>
              </a:pPr>
              <a:t>5</a:t>
            </a:fld>
            <a:endParaRPr lang="en-US"/>
          </a:p>
        </p:txBody>
      </p:sp>
      <p:sp>
        <p:nvSpPr>
          <p:cNvPr id="84997" name="Rectangle 96"/>
          <p:cNvSpPr>
            <a:spLocks noChangeArrowheads="1"/>
          </p:cNvSpPr>
          <p:nvPr/>
        </p:nvSpPr>
        <p:spPr bwMode="auto">
          <a:xfrm>
            <a:off x="2125663" y="4922838"/>
            <a:ext cx="6226175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09563" lvl="1" fontAlgn="base">
              <a:spcBef>
                <a:spcPct val="0"/>
              </a:spcBef>
              <a:spcAft>
                <a:spcPts val="1200"/>
              </a:spcAft>
            </a:pPr>
            <a:endParaRPr lang="en-US" sz="1300">
              <a:solidFill>
                <a:srgbClr val="676767"/>
              </a:solidFill>
              <a:sym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15913" y="1212929"/>
            <a:ext cx="8504559" cy="4453527"/>
          </a:xfrm>
          <a:prstGeom prst="rect">
            <a:avLst/>
          </a:prstGeom>
          <a:ln w="3810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lvl="1" fontAlgn="base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20000"/>
              <a:defRPr/>
            </a:pPr>
            <a:r>
              <a:rPr lang="en-CA" sz="2600" b="1" dirty="0">
                <a:solidFill>
                  <a:srgbClr val="9E3D96"/>
                </a:solidFill>
                <a:sym typeface="Calibri" pitchFamily="34" charset="0"/>
              </a:rPr>
              <a:t>Our Student Support Advisors are available 24/7 to help you succeed while studying abroad</a:t>
            </a:r>
            <a:r>
              <a:rPr lang="en-CA" sz="2600" b="1" dirty="0" smtClean="0">
                <a:solidFill>
                  <a:srgbClr val="9E3D96"/>
                </a:solidFill>
                <a:sym typeface="Calibri" pitchFamily="34" charset="0"/>
              </a:rPr>
              <a:t>.</a:t>
            </a:r>
            <a:endParaRPr lang="en-CA" sz="2600" b="1" dirty="0">
              <a:solidFill>
                <a:srgbClr val="9E3D96"/>
              </a:solidFill>
              <a:sym typeface="Calibri" pitchFamily="34" charset="0"/>
            </a:endParaRPr>
          </a:p>
          <a:p>
            <a:pPr marL="0" lvl="3"/>
            <a:endParaRPr lang="en-CA" sz="2600" b="1" dirty="0">
              <a:solidFill>
                <a:srgbClr val="9E3D96"/>
              </a:solidFill>
              <a:sym typeface="Calibri" pitchFamily="34" charset="0"/>
            </a:endParaRPr>
          </a:p>
          <a:p>
            <a:pPr marL="0" lvl="3"/>
            <a:r>
              <a:rPr lang="en-CA" sz="2600" b="1" dirty="0" smtClean="0">
                <a:solidFill>
                  <a:schemeClr val="accent5"/>
                </a:solidFill>
                <a:sym typeface="Calibri" charset="0"/>
              </a:rPr>
              <a:t>Speak </a:t>
            </a:r>
            <a:r>
              <a:rPr lang="en-CA" sz="2600" b="1" dirty="0">
                <a:solidFill>
                  <a:schemeClr val="accent5"/>
                </a:solidFill>
                <a:sym typeface="Calibri" charset="0"/>
              </a:rPr>
              <a:t>to a Student Support Advisor who speaks your language and understands your </a:t>
            </a:r>
            <a:r>
              <a:rPr lang="en-CA" sz="2600" b="1" dirty="0" smtClean="0">
                <a:solidFill>
                  <a:schemeClr val="accent5"/>
                </a:solidFill>
                <a:sym typeface="Calibri" charset="0"/>
              </a:rPr>
              <a:t>culture. </a:t>
            </a:r>
            <a:endParaRPr lang="en-CA" sz="2600" b="1" dirty="0">
              <a:solidFill>
                <a:schemeClr val="accent5"/>
              </a:solidFill>
              <a:sym typeface="Calibri" charset="0"/>
            </a:endParaRPr>
          </a:p>
          <a:p>
            <a:pPr marL="0" lvl="1"/>
            <a:endParaRPr lang="en-CA" sz="2600" b="1" dirty="0" smtClean="0">
              <a:solidFill>
                <a:srgbClr val="9E3D96"/>
              </a:solidFill>
              <a:sym typeface="Calibri" pitchFamily="34" charset="0"/>
            </a:endParaRPr>
          </a:p>
          <a:p>
            <a:pPr marL="0" lvl="1"/>
            <a:r>
              <a:rPr lang="en-CA" sz="2600" b="1" dirty="0" smtClean="0">
                <a:solidFill>
                  <a:srgbClr val="9E3D96"/>
                </a:solidFill>
                <a:sym typeface="Calibri" pitchFamily="34" charset="0"/>
              </a:rPr>
              <a:t>FREE </a:t>
            </a:r>
            <a:r>
              <a:rPr lang="en-CA" sz="2600" b="1" dirty="0">
                <a:solidFill>
                  <a:srgbClr val="9E3D96"/>
                </a:solidFill>
                <a:sym typeface="Calibri" pitchFamily="34" charset="0"/>
              </a:rPr>
              <a:t>and confidential</a:t>
            </a:r>
          </a:p>
          <a:p>
            <a:endParaRPr lang="en-US" altLang="ko-KR" sz="2600" b="1" dirty="0" smtClean="0">
              <a:solidFill>
                <a:srgbClr val="9E3D96"/>
              </a:solidFill>
            </a:endParaRPr>
          </a:p>
          <a:p>
            <a:endParaRPr lang="en-US" altLang="ko-KR" sz="2600" b="1" dirty="0">
              <a:solidFill>
                <a:srgbClr val="9E3D96"/>
              </a:solidFill>
            </a:endParaRPr>
          </a:p>
          <a:p>
            <a:endParaRPr lang="en-US" altLang="ko-KR" sz="2600" b="1" dirty="0" smtClean="0">
              <a:solidFill>
                <a:srgbClr val="9E3D96"/>
              </a:solidFill>
            </a:endParaRPr>
          </a:p>
          <a:p>
            <a:endParaRPr lang="en-US" altLang="ko-KR" sz="2600" b="1" dirty="0">
              <a:solidFill>
                <a:srgbClr val="9E3D96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315913" y="254000"/>
            <a:ext cx="8828087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 anchor="ctr"/>
          <a:lstStyle>
            <a:lvl1pPr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1pPr>
            <a:lvl2pPr marL="742950" indent="-28575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2pPr>
            <a:lvl3pPr marL="1143000" indent="-22860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3pPr>
            <a:lvl4pPr marL="1600200" indent="-22860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4pPr>
            <a:lvl5pPr marL="2057400" indent="-228600" eaLnBrk="0" hangingPunct="0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CA" sz="3000" b="1" kern="0" dirty="0">
                <a:solidFill>
                  <a:srgbClr val="00ACCD"/>
                </a:solidFill>
                <a:ea typeface="ＭＳ Ｐゴシック" charset="0"/>
                <a:sym typeface="Gill Sans" charset="0"/>
              </a:rPr>
              <a:t>What is </a:t>
            </a:r>
            <a:r>
              <a:rPr lang="en-CA" sz="3000" b="1" kern="0" dirty="0" smtClean="0">
                <a:solidFill>
                  <a:srgbClr val="00ACCD"/>
                </a:solidFill>
                <a:ea typeface="ＭＳ Ｐゴシック" charset="0"/>
                <a:sym typeface="Gill Sans" charset="0"/>
              </a:rPr>
              <a:t>Keep.me SAFE?</a:t>
            </a:r>
            <a:endParaRPr lang="en-US" sz="3000" b="1" dirty="0">
              <a:solidFill>
                <a:srgbClr val="00ACCD"/>
              </a:solidFill>
              <a:ea typeface="MS PGothic" pitchFamily="34" charset="-128"/>
              <a:cs typeface="Calibri" pitchFamily="34" charset="0"/>
              <a:sym typeface="Gill Sans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6305550"/>
            <a:ext cx="20320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95536" y="4177398"/>
            <a:ext cx="7903254" cy="1211586"/>
            <a:chOff x="323528" y="2730872"/>
            <a:chExt cx="8288535" cy="1346200"/>
          </a:xfrm>
        </p:grpSpPr>
        <p:sp>
          <p:nvSpPr>
            <p:cNvPr id="9" name="Rectangle 8"/>
            <p:cNvSpPr/>
            <p:nvPr/>
          </p:nvSpPr>
          <p:spPr>
            <a:xfrm>
              <a:off x="755576" y="2865486"/>
              <a:ext cx="7856487" cy="10769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5"/>
              </a:solidFill>
            </a:ln>
          </p:spPr>
          <p:txBody>
            <a:bodyPr wrap="square" lIns="91180" tIns="45598" rIns="91180" bIns="45598" anchor="ctr">
              <a:spAutoFit/>
            </a:bodyPr>
            <a:lstStyle/>
            <a:p>
              <a:pPr marL="914400" lvl="3" eaLnBrk="0" hangingPunct="0">
                <a:buSzPct val="100000"/>
                <a:defRPr/>
              </a:pPr>
              <a:r>
                <a:rPr lang="en-CA" sz="3200" b="1" dirty="0">
                  <a:latin typeface="Calibri" charset="0"/>
                  <a:ea typeface="ヒラギノ角ゴ ProN W3" charset="0"/>
                  <a:cs typeface="ヒラギノ角ゴ ProN W3" charset="0"/>
                  <a:sym typeface="Calibri" charset="0"/>
                </a:rPr>
                <a:t>No one will know that you’ve reached out, unless you choose to tell them! </a:t>
              </a:r>
            </a:p>
          </p:txBody>
        </p:sp>
        <p:sp>
          <p:nvSpPr>
            <p:cNvPr id="10" name="Oval 32"/>
            <p:cNvSpPr>
              <a:spLocks noChangeArrowheads="1"/>
            </p:cNvSpPr>
            <p:nvPr/>
          </p:nvSpPr>
          <p:spPr bwMode="auto">
            <a:xfrm>
              <a:off x="323528" y="2730872"/>
              <a:ext cx="1393826" cy="1346200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676767"/>
                </a:solidFill>
                <a:sym typeface="Calibri" pitchFamily="34" charset="0"/>
              </a:endParaRPr>
            </a:p>
          </p:txBody>
        </p:sp>
        <p:pic>
          <p:nvPicPr>
            <p:cNvPr id="11" name="Picture 2" descr="C:\Users\stmckee\Desktop\Stratton Global\Compass\Icons\HMN Deck\Hand-Have experienced discrimination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09" y="2904193"/>
              <a:ext cx="511764" cy="999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2616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C3E7F993-9AB1-4FF5-B8BC-A0B5BF1C82A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8" r="28000" b="12236"/>
          <a:stretch/>
        </p:blipFill>
        <p:spPr bwMode="auto">
          <a:xfrm>
            <a:off x="-360" y="0"/>
            <a:ext cx="9184020" cy="414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9552" y="4221088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smtClean="0">
                <a:solidFill>
                  <a:schemeClr val="tx1"/>
                </a:solidFill>
              </a:rPr>
              <a:t>What is Good2Talk?</a:t>
            </a:r>
          </a:p>
          <a:p>
            <a:pPr algn="ctr"/>
            <a:r>
              <a:rPr lang="en-CA" sz="2600" dirty="0" smtClean="0"/>
              <a:t>Good2Talk is a free confidential helpline that provides professional counselling and information and referrals for the health and well-being to post-secondary students in Ontario, 24/7/365.</a:t>
            </a:r>
            <a:endParaRPr lang="en-CA" sz="2600" dirty="0"/>
          </a:p>
          <a:p>
            <a:endParaRPr lang="en-CA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22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Placeholder 3"/>
          <p:cNvSpPr>
            <a:spLocks noGrp="1"/>
          </p:cNvSpPr>
          <p:nvPr>
            <p:ph type="body" sz="quarter" idx="12"/>
          </p:nvPr>
        </p:nvSpPr>
        <p:spPr bwMode="auto">
          <a:xfrm>
            <a:off x="107504" y="269359"/>
            <a:ext cx="4608512" cy="8640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altLang="en-US" sz="3600" dirty="0" smtClean="0"/>
              <a:t>For more information:</a:t>
            </a:r>
            <a:r>
              <a:rPr lang="en-US" altLang="en-US" dirty="0" smtClean="0"/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 defTabSz="911225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1pPr>
            <a:lvl2pPr marL="742950" indent="-285750" defTabSz="911225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2pPr>
            <a:lvl3pPr marL="1143000" indent="-228600" defTabSz="911225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3pPr>
            <a:lvl4pPr marL="1600200" indent="-228600" defTabSz="911225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4pPr>
            <a:lvl5pPr marL="2057400" indent="-228600" defTabSz="911225"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676767"/>
                </a:solidFill>
                <a:latin typeface="Calibri" pitchFamily="34" charset="0"/>
                <a:ea typeface="ヒラギノ角ゴ ProN W3"/>
                <a:cs typeface="ヒラギノ角ゴ ProN W3"/>
                <a:sym typeface="Calibri" pitchFamily="34" charset="0"/>
              </a:defRPr>
            </a:lvl9pPr>
          </a:lstStyle>
          <a:p>
            <a:pPr>
              <a:defRPr/>
            </a:pPr>
            <a:fld id="{3C6DDDD4-11DC-4750-925D-C4BCBF0B39BD}" type="slidenum">
              <a:rPr lang="en-US" altLang="en-US" sz="1300">
                <a:solidFill>
                  <a:srgbClr val="171717"/>
                </a:solidFill>
                <a:ea typeface="MS PGothic" pitchFamily="34" charset="-128"/>
                <a:cs typeface="Calibri" pitchFamily="34" charset="0"/>
              </a:rPr>
              <a:pPr>
                <a:defRPr/>
              </a:pPr>
              <a:t>7</a:t>
            </a:fld>
            <a:endParaRPr lang="en-US" altLang="en-US" sz="1300">
              <a:solidFill>
                <a:srgbClr val="171717"/>
              </a:solidFill>
              <a:ea typeface="MS PGothic" pitchFamily="34" charset="-128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395536" y="5877272"/>
            <a:ext cx="3491880" cy="568325"/>
          </a:xfrm>
          <a:solidFill>
            <a:schemeClr val="accent5"/>
          </a:solidFill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CA" dirty="0" smtClean="0">
                <a:latin typeface="Calibri" pitchFamily="34" charset="0"/>
              </a:rPr>
              <a:t>Thank you for your time!</a:t>
            </a:r>
            <a:endParaRPr lang="en-US" dirty="0" smtClean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1052736"/>
            <a:ext cx="98085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/>
              <a:t>Visit </a:t>
            </a:r>
            <a:r>
              <a:rPr lang="en-CA" sz="2800" b="1" dirty="0" smtClean="0"/>
              <a:t>the </a:t>
            </a:r>
            <a:r>
              <a:rPr lang="en-CA" sz="2800" b="1" dirty="0"/>
              <a:t>website </a:t>
            </a:r>
            <a:r>
              <a:rPr lang="en-CA" sz="2800" b="1" dirty="0" smtClean="0">
                <a:solidFill>
                  <a:schemeClr val="accent2"/>
                </a:solidFill>
                <a:latin typeface="Calibri" pitchFamily="34" charset="0"/>
                <a:ea typeface="ヒラギノ角ゴ ProN W3"/>
                <a:cs typeface="ヒラギノ角ゴ ProN W3"/>
                <a:sym typeface="Gill Sans" charset="0"/>
              </a:rPr>
              <a:t>www.keepmesafe.org</a:t>
            </a:r>
            <a:endParaRPr lang="en-US" altLang="en-US" sz="2800" b="1" dirty="0" smtClean="0">
              <a:solidFill>
                <a:srgbClr val="00B0F0"/>
              </a:solidFill>
            </a:endParaRPr>
          </a:p>
          <a:p>
            <a:endParaRPr lang="en-US" altLang="en-US" sz="2800" b="1" dirty="0"/>
          </a:p>
          <a:p>
            <a:r>
              <a:rPr lang="en-US" altLang="en-US" sz="2800" b="1" dirty="0" smtClean="0"/>
              <a:t>Dial: </a:t>
            </a:r>
            <a:r>
              <a:rPr lang="en-CA" sz="2800" b="1" dirty="0" smtClean="0">
                <a:solidFill>
                  <a:schemeClr val="accent2"/>
                </a:solidFill>
                <a:latin typeface="Calibri" pitchFamily="34" charset="0"/>
                <a:ea typeface="ヒラギノ角ゴ ProN W3"/>
                <a:cs typeface="ヒラギノ角ゴ ProN W3"/>
                <a:sym typeface="Gill Sans" charset="0"/>
              </a:rPr>
              <a:t>1.866.743.7732 </a:t>
            </a:r>
            <a:r>
              <a:rPr lang="en-CA" sz="2600" b="1" dirty="0" smtClean="0">
                <a:latin typeface="Calibri" pitchFamily="34" charset="0"/>
                <a:ea typeface="ヒラギノ角ゴ ProN W3"/>
                <a:cs typeface="ヒラギノ角ゴ ProN W3"/>
                <a:sym typeface="Gill Sans" charset="0"/>
              </a:rPr>
              <a:t>to speak with an advisor over the phone!</a:t>
            </a:r>
          </a:p>
          <a:p>
            <a:endParaRPr lang="en-CA" altLang="en-US" sz="2800" b="1" dirty="0">
              <a:solidFill>
                <a:schemeClr val="accent2"/>
              </a:solidFill>
              <a:latin typeface="Calibri" pitchFamily="34" charset="0"/>
              <a:sym typeface="Gill Sans" charset="0"/>
            </a:endParaRPr>
          </a:p>
          <a:p>
            <a:r>
              <a:rPr lang="en-CA" altLang="en-US" sz="2800" b="1" dirty="0">
                <a:solidFill>
                  <a:srgbClr val="00ACCD"/>
                </a:solidFill>
                <a:ea typeface="MS PGothic" charset="-128"/>
                <a:cs typeface="Calibri" charset="0"/>
                <a:sym typeface="Gill Sans" charset="0"/>
              </a:rPr>
              <a:t>Download the free My SSP App </a:t>
            </a:r>
            <a:r>
              <a:rPr lang="en-CA" altLang="en-US" sz="2800" b="1" dirty="0" smtClean="0">
                <a:solidFill>
                  <a:srgbClr val="00ACCD"/>
                </a:solidFill>
                <a:ea typeface="MS PGothic" charset="-128"/>
                <a:cs typeface="Calibri" charset="0"/>
                <a:sym typeface="Gill Sans" charset="0"/>
              </a:rPr>
              <a:t>Today!</a:t>
            </a:r>
            <a:endParaRPr lang="en-US" altLang="en-US" sz="2800" b="1" dirty="0">
              <a:solidFill>
                <a:srgbClr val="00ACCD"/>
              </a:solidFill>
              <a:ea typeface="MS PGothic" charset="-128"/>
              <a:cs typeface="Calibri" charset="0"/>
              <a:sym typeface="Gill Sans" charset="0"/>
            </a:endParaRPr>
          </a:p>
          <a:p>
            <a:endParaRPr lang="en-US" altLang="en-US" sz="2800" b="1" dirty="0"/>
          </a:p>
        </p:txBody>
      </p:sp>
      <p:pic>
        <p:nvPicPr>
          <p:cNvPr id="11" name="Picture 2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3"/>
          <a:stretch/>
        </p:blipFill>
        <p:spPr bwMode="auto">
          <a:xfrm>
            <a:off x="6444208" y="2708920"/>
            <a:ext cx="1775114" cy="1648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707904" y="3429000"/>
            <a:ext cx="2544742" cy="3244500"/>
            <a:chOff x="2827338" y="2056349"/>
            <a:chExt cx="3241675" cy="4618037"/>
          </a:xfrm>
        </p:grpSpPr>
        <p:pic>
          <p:nvPicPr>
            <p:cNvPr id="1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27338" y="2056349"/>
              <a:ext cx="1866900" cy="3240087"/>
            </a:xfrm>
            <a:prstGeom prst="rect">
              <a:avLst/>
            </a:prstGeom>
            <a:noFill/>
            <a:ln w="19050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98850" y="2754849"/>
              <a:ext cx="1933575" cy="3419475"/>
            </a:xfrm>
            <a:prstGeom prst="rect">
              <a:avLst/>
            </a:prstGeom>
            <a:noFill/>
            <a:ln w="19050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156075" y="3515261"/>
              <a:ext cx="1912938" cy="3159125"/>
            </a:xfrm>
            <a:prstGeom prst="rect">
              <a:avLst/>
            </a:prstGeom>
            <a:noFill/>
            <a:ln w="19050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7155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Content Slides">
  <a:themeElements>
    <a:clrScheme name="MS Scheme 2">
      <a:dk1>
        <a:srgbClr val="000000"/>
      </a:dk1>
      <a:lt1>
        <a:srgbClr val="FFFFFF"/>
      </a:lt1>
      <a:dk2>
        <a:srgbClr val="CDCDCD"/>
      </a:dk2>
      <a:lt2>
        <a:srgbClr val="626262"/>
      </a:lt2>
      <a:accent1>
        <a:srgbClr val="006472"/>
      </a:accent1>
      <a:accent2>
        <a:srgbClr val="00ACCD"/>
      </a:accent2>
      <a:accent3>
        <a:srgbClr val="46AB2A"/>
      </a:accent3>
      <a:accent4>
        <a:srgbClr val="49134C"/>
      </a:accent4>
      <a:accent5>
        <a:srgbClr val="9E3D96"/>
      </a:accent5>
      <a:accent6>
        <a:srgbClr val="FD7E08"/>
      </a:accent6>
      <a:hlink>
        <a:srgbClr val="006472"/>
      </a:hlink>
      <a:folHlink>
        <a:srgbClr val="49134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rgbClr val="676767"/>
            </a:solidFill>
            <a:effectLst/>
            <a:latin typeface="Calibri" charset="0"/>
            <a:ea typeface="ヒラギノ角ゴ ProN W3" charset="0"/>
            <a:cs typeface="ヒラギノ角ゴ ProN W3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rgbClr val="676767"/>
            </a:solidFill>
            <a:effectLst/>
            <a:latin typeface="Calibri" charset="0"/>
            <a:ea typeface="ヒラギノ角ゴ ProN W3" charset="0"/>
            <a:cs typeface="ヒラギノ角ゴ ProN W3" charset="0"/>
            <a:sym typeface="Calibri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Title &amp; Subtitle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Content Slides">
  <a:themeElements>
    <a:clrScheme name="MS Scheme 2">
      <a:dk1>
        <a:srgbClr val="000000"/>
      </a:dk1>
      <a:lt1>
        <a:srgbClr val="FFFFFF"/>
      </a:lt1>
      <a:dk2>
        <a:srgbClr val="CDCDCD"/>
      </a:dk2>
      <a:lt2>
        <a:srgbClr val="626262"/>
      </a:lt2>
      <a:accent1>
        <a:srgbClr val="006472"/>
      </a:accent1>
      <a:accent2>
        <a:srgbClr val="00ACCD"/>
      </a:accent2>
      <a:accent3>
        <a:srgbClr val="46AB2A"/>
      </a:accent3>
      <a:accent4>
        <a:srgbClr val="49134C"/>
      </a:accent4>
      <a:accent5>
        <a:srgbClr val="9E3D96"/>
      </a:accent5>
      <a:accent6>
        <a:srgbClr val="FD7E08"/>
      </a:accent6>
      <a:hlink>
        <a:srgbClr val="006472"/>
      </a:hlink>
      <a:folHlink>
        <a:srgbClr val="49134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rgbClr val="676767"/>
            </a:solidFill>
            <a:effectLst/>
            <a:latin typeface="Calibri" charset="0"/>
            <a:ea typeface="ヒラギノ角ゴ ProN W3" charset="0"/>
            <a:cs typeface="ヒラギノ角ゴ ProN W3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rgbClr val="676767"/>
            </a:solidFill>
            <a:effectLst/>
            <a:latin typeface="Calibri" charset="0"/>
            <a:ea typeface="ヒラギノ角ゴ ProN W3" charset="0"/>
            <a:cs typeface="ヒラギノ角ゴ ProN W3" charset="0"/>
            <a:sym typeface="Calibri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Title &amp; Subtitle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Content Slides">
  <a:themeElements>
    <a:clrScheme name="MS Scheme 2">
      <a:dk1>
        <a:srgbClr val="000000"/>
      </a:dk1>
      <a:lt1>
        <a:srgbClr val="FFFFFF"/>
      </a:lt1>
      <a:dk2>
        <a:srgbClr val="CDCDCD"/>
      </a:dk2>
      <a:lt2>
        <a:srgbClr val="626262"/>
      </a:lt2>
      <a:accent1>
        <a:srgbClr val="006472"/>
      </a:accent1>
      <a:accent2>
        <a:srgbClr val="00ACCD"/>
      </a:accent2>
      <a:accent3>
        <a:srgbClr val="46AB2A"/>
      </a:accent3>
      <a:accent4>
        <a:srgbClr val="49134C"/>
      </a:accent4>
      <a:accent5>
        <a:srgbClr val="9E3D96"/>
      </a:accent5>
      <a:accent6>
        <a:srgbClr val="FD7E08"/>
      </a:accent6>
      <a:hlink>
        <a:srgbClr val="006472"/>
      </a:hlink>
      <a:folHlink>
        <a:srgbClr val="49134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rgbClr val="676767"/>
            </a:solidFill>
            <a:effectLst/>
            <a:latin typeface="Calibri" charset="0"/>
            <a:ea typeface="ヒラギノ角ゴ ProN W3" charset="0"/>
            <a:cs typeface="ヒラギノ角ゴ ProN W3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rgbClr val="676767"/>
            </a:solidFill>
            <a:effectLst/>
            <a:latin typeface="Calibri" charset="0"/>
            <a:ea typeface="ヒラギノ角ゴ ProN W3" charset="0"/>
            <a:cs typeface="ヒラギノ角ゴ ProN W3" charset="0"/>
            <a:sym typeface="Calibri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Title &amp; Subtitle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ontent Slides">
  <a:themeElements>
    <a:clrScheme name="MS Scheme 2">
      <a:dk1>
        <a:srgbClr val="000000"/>
      </a:dk1>
      <a:lt1>
        <a:srgbClr val="FFFFFF"/>
      </a:lt1>
      <a:dk2>
        <a:srgbClr val="CDCDCD"/>
      </a:dk2>
      <a:lt2>
        <a:srgbClr val="626262"/>
      </a:lt2>
      <a:accent1>
        <a:srgbClr val="006472"/>
      </a:accent1>
      <a:accent2>
        <a:srgbClr val="00ACCD"/>
      </a:accent2>
      <a:accent3>
        <a:srgbClr val="46AB2A"/>
      </a:accent3>
      <a:accent4>
        <a:srgbClr val="49134C"/>
      </a:accent4>
      <a:accent5>
        <a:srgbClr val="9E3D96"/>
      </a:accent5>
      <a:accent6>
        <a:srgbClr val="FD7E08"/>
      </a:accent6>
      <a:hlink>
        <a:srgbClr val="006472"/>
      </a:hlink>
      <a:folHlink>
        <a:srgbClr val="49134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rgbClr val="676767"/>
            </a:solidFill>
            <a:effectLst/>
            <a:latin typeface="Calibri" charset="0"/>
            <a:ea typeface="ヒラギノ角ゴ ProN W3" charset="0"/>
            <a:cs typeface="ヒラギノ角ゴ ProN W3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rgbClr val="676767"/>
            </a:solidFill>
            <a:effectLst/>
            <a:latin typeface="Calibri" charset="0"/>
            <a:ea typeface="ヒラギノ角ゴ ProN W3" charset="0"/>
            <a:cs typeface="ヒラギノ角ゴ ProN W3" charset="0"/>
            <a:sym typeface="Calibri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Title &amp; Subtitle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AA3A3A77B41844B910FB73D4A17C11" ma:contentTypeVersion="8" ma:contentTypeDescription="Create a new document." ma:contentTypeScope="" ma:versionID="f073e4e6c0dc0e7f418a615ee5b40afb">
  <xsd:schema xmlns:xsd="http://www.w3.org/2001/XMLSchema" xmlns:xs="http://www.w3.org/2001/XMLSchema" xmlns:p="http://schemas.microsoft.com/office/2006/metadata/properties" xmlns:ns2="876ea52b-8976-48a3-8173-d28def5b1223" xmlns:ns3="c290624a-be8e-4435-855c-b5976b1d6fc6" targetNamespace="http://schemas.microsoft.com/office/2006/metadata/properties" ma:root="true" ma:fieldsID="eb2c69618a3200195c1aa97599d57485" ns2:_="" ns3:_="">
    <xsd:import namespace="876ea52b-8976-48a3-8173-d28def5b1223"/>
    <xsd:import namespace="c290624a-be8e-4435-855c-b5976b1d6f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ea52b-8976-48a3-8173-d28def5b1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0624a-be8e-4435-855c-b5976b1d6fc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8E8E38-AD0E-4899-B8EF-0750601BAFC0}"/>
</file>

<file path=customXml/itemProps2.xml><?xml version="1.0" encoding="utf-8"?>
<ds:datastoreItem xmlns:ds="http://schemas.openxmlformats.org/officeDocument/2006/customXml" ds:itemID="{BEE8DEF1-32BD-47AA-9919-8DFC94175979}"/>
</file>

<file path=customXml/itemProps3.xml><?xml version="1.0" encoding="utf-8"?>
<ds:datastoreItem xmlns:ds="http://schemas.openxmlformats.org/officeDocument/2006/customXml" ds:itemID="{A87A5AED-93F2-46CC-B44D-1541AB65F2F6}"/>
</file>

<file path=docProps/app.xml><?xml version="1.0" encoding="utf-8"?>
<Properties xmlns="http://schemas.openxmlformats.org/officeDocument/2006/extended-properties" xmlns:vt="http://schemas.openxmlformats.org/officeDocument/2006/docPropsVTypes">
  <TotalTime>5204</TotalTime>
  <Words>258</Words>
  <Application>Microsoft Office PowerPoint</Application>
  <PresentationFormat>On-screen Show (4:3)</PresentationFormat>
  <Paragraphs>46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맑은 고딕</vt:lpstr>
      <vt:lpstr>MS PGothic</vt:lpstr>
      <vt:lpstr>MS PGothic</vt:lpstr>
      <vt:lpstr>Arial</vt:lpstr>
      <vt:lpstr>Calibri</vt:lpstr>
      <vt:lpstr>Courier New</vt:lpstr>
      <vt:lpstr>Gill Sans</vt:lpstr>
      <vt:lpstr>Wingdings</vt:lpstr>
      <vt:lpstr>ヒラギノ角ゴ ProN W3</vt:lpstr>
      <vt:lpstr>3_Content Slides</vt:lpstr>
      <vt:lpstr>4_Content Slides</vt:lpstr>
      <vt:lpstr>5_Content Slides</vt:lpstr>
      <vt:lpstr>6_Content Slides</vt:lpstr>
      <vt:lpstr> International Student Orientation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time!</vt:lpstr>
    </vt:vector>
  </TitlesOfParts>
  <Company>Morneau Shepell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Accessing the EAP – Employee experience</dc:title>
  <dc:creator>Stratton McKee</dc:creator>
  <cp:lastModifiedBy>Sandra Maroszek</cp:lastModifiedBy>
  <cp:revision>178</cp:revision>
  <cp:lastPrinted>2016-12-28T15:12:00Z</cp:lastPrinted>
  <dcterms:created xsi:type="dcterms:W3CDTF">2016-07-05T16:42:33Z</dcterms:created>
  <dcterms:modified xsi:type="dcterms:W3CDTF">2018-03-07T14:23:14Z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0x010100B8AA3A3A77B41844B910FB73D4A17C11</vt:lpwstr>
  </property>
</Properties>
</file>